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71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0FBC29-2A3C-0B78-3D41-901F9AC36467}" name="TANHA REJA" initials="TR" userId="S::19-40151-1@student.aiub.edu::bb674745-ec6e-4edc-98f5-8e1f90ed55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6116"/>
    <a:srgbClr val="000000"/>
    <a:srgbClr val="E4E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4A767-6368-6A57-881B-02671A9C780F}" v="554" dt="2022-02-05T19:51:25.193"/>
    <p1510:client id="{379C6225-481A-5CE8-0DF3-FB7B6802E6C9}" v="223" dt="2022-02-06T07:14:25.684"/>
    <p1510:client id="{45EA01AA-6F40-F18A-7978-F949F173F080}" v="433" dt="2022-02-05T23:42:33.892"/>
    <p1510:client id="{51C257C4-8B34-7E9E-6EB1-DD373C06A145}" v="75" dt="2022-02-06T07:13:24.214"/>
    <p1510:client id="{599EA703-DA8E-30E2-AEAB-8D0FF6CFC8EF}" v="4" dt="2022-02-05T15:37:02.326"/>
    <p1510:client id="{93F654A6-7EE1-85F0-9E8A-CDDFC9D87EE2}" v="7" dt="2022-02-05T15:42:05.897"/>
    <p1510:client id="{BDB58A6D-7C58-3E2C-2702-2148A787C165}" v="193" dt="2022-02-05T21:44:04.605"/>
    <p1510:client id="{C64B0E08-E600-4486-BB59-E82DA6BB59FC}" v="207" dt="2022-02-05T18:55:28.344"/>
    <p1510:client id="{C852A1F6-2020-DFA0-DC26-00FB5C029814}" v="20" dt="2022-02-06T00:14:39.638"/>
    <p1510:client id="{D47237AF-11DD-B256-85CF-3049D8071CF2}" v="353" dt="2022-02-05T17:30:51.157"/>
    <p1510:client id="{D4E75F8D-F915-C533-DA72-9544531F6F10}" v="77" dt="2022-02-06T00:09:16.064"/>
    <p1510:client id="{EEC313FF-6219-FA24-54B4-5C5741E2B56F}" v="56" dt="2022-02-06T07:45:19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7C125-BBAA-433A-93DA-9F9EE61C3A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49D749-2DEA-4642-A0AA-4621E809A2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01. COVER</a:t>
          </a:r>
        </a:p>
      </dgm:t>
    </dgm:pt>
    <dgm:pt modelId="{A4D9EEA5-6C28-4172-A1B5-94AA6A185E08}" type="parTrans" cxnId="{3A722054-51B0-43A4-BBFC-A9AE3AC7F82D}">
      <dgm:prSet/>
      <dgm:spPr/>
      <dgm:t>
        <a:bodyPr/>
        <a:lstStyle/>
        <a:p>
          <a:endParaRPr lang="en-US"/>
        </a:p>
      </dgm:t>
    </dgm:pt>
    <dgm:pt modelId="{C3145361-BF2E-476B-A410-4E02EE969B15}" type="sibTrans" cxnId="{3A722054-51B0-43A4-BBFC-A9AE3AC7F82D}">
      <dgm:prSet/>
      <dgm:spPr/>
      <dgm:t>
        <a:bodyPr/>
        <a:lstStyle/>
        <a:p>
          <a:endParaRPr lang="en-US"/>
        </a:p>
      </dgm:t>
    </dgm:pt>
    <dgm:pt modelId="{29938DB6-02E0-4BAB-83A7-C82995F526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03. MEET OUR TEAM</a:t>
          </a:r>
        </a:p>
      </dgm:t>
    </dgm:pt>
    <dgm:pt modelId="{B6DF509E-3082-41E1-903D-24CFCB035125}" type="parTrans" cxnId="{4F6680A1-0C48-4348-A80D-69855643B052}">
      <dgm:prSet/>
      <dgm:spPr/>
      <dgm:t>
        <a:bodyPr/>
        <a:lstStyle/>
        <a:p>
          <a:endParaRPr lang="en-US"/>
        </a:p>
      </dgm:t>
    </dgm:pt>
    <dgm:pt modelId="{DC24EAD0-3B78-4D6C-8E15-3AB419DF3030}" type="sibTrans" cxnId="{4F6680A1-0C48-4348-A80D-69855643B052}">
      <dgm:prSet/>
      <dgm:spPr/>
      <dgm:t>
        <a:bodyPr/>
        <a:lstStyle/>
        <a:p>
          <a:endParaRPr lang="en-US"/>
        </a:p>
      </dgm:t>
    </dgm:pt>
    <dgm:pt modelId="{8843BBC1-C4ED-4510-BC7E-6E85BD46FF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04. QUESTION</a:t>
          </a:r>
        </a:p>
      </dgm:t>
    </dgm:pt>
    <dgm:pt modelId="{A8F51026-0E4D-49D8-A7B0-665BDB37F980}" type="parTrans" cxnId="{84D04FC3-96C7-4289-9639-DA4A33BC8E61}">
      <dgm:prSet/>
      <dgm:spPr/>
      <dgm:t>
        <a:bodyPr/>
        <a:lstStyle/>
        <a:p>
          <a:endParaRPr lang="en-US"/>
        </a:p>
      </dgm:t>
    </dgm:pt>
    <dgm:pt modelId="{A477FD13-2C7B-48DE-808B-76996EB58B1B}" type="sibTrans" cxnId="{84D04FC3-96C7-4289-9639-DA4A33BC8E61}">
      <dgm:prSet/>
      <dgm:spPr/>
      <dgm:t>
        <a:bodyPr/>
        <a:lstStyle/>
        <a:p>
          <a:endParaRPr lang="en-US"/>
        </a:p>
      </dgm:t>
    </dgm:pt>
    <dgm:pt modelId="{938C509D-522D-436B-9969-F1AEE0A845A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rbel" panose="020B0503020204020204"/>
            </a:rPr>
            <a:t>07.  WORKING PROCESS OF</a:t>
          </a:r>
          <a:r>
            <a:rPr lang="en-US"/>
            <a:t> AMAZON</a:t>
          </a:r>
        </a:p>
      </dgm:t>
    </dgm:pt>
    <dgm:pt modelId="{57ACA475-E5DB-427A-96B2-8183119B7631}" type="parTrans" cxnId="{C38F5814-C8C9-41EB-9F1C-24C99BC6E69F}">
      <dgm:prSet/>
      <dgm:spPr/>
      <dgm:t>
        <a:bodyPr/>
        <a:lstStyle/>
        <a:p>
          <a:endParaRPr lang="en-US"/>
        </a:p>
      </dgm:t>
    </dgm:pt>
    <dgm:pt modelId="{4748B5EA-3F29-4BA4-BA0D-8F90C14E10FA}" type="sibTrans" cxnId="{C38F5814-C8C9-41EB-9F1C-24C99BC6E69F}">
      <dgm:prSet/>
      <dgm:spPr/>
      <dgm:t>
        <a:bodyPr/>
        <a:lstStyle/>
        <a:p>
          <a:endParaRPr lang="en-US"/>
        </a:p>
      </dgm:t>
    </dgm:pt>
    <dgm:pt modelId="{C6FE7633-C7DF-4709-BFE4-A0F839D6572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orbel" panose="020B0503020204020204"/>
            </a:rPr>
            <a:t>15. BUSINESS STRATEGIES</a:t>
          </a:r>
        </a:p>
      </dgm:t>
    </dgm:pt>
    <dgm:pt modelId="{013D58E4-6FBB-497E-986D-CB0AD996043F}" type="parTrans" cxnId="{77E2228B-94FA-4D9B-AD06-23FAEB704B48}">
      <dgm:prSet/>
      <dgm:spPr/>
      <dgm:t>
        <a:bodyPr/>
        <a:lstStyle/>
        <a:p>
          <a:endParaRPr lang="en-US"/>
        </a:p>
      </dgm:t>
    </dgm:pt>
    <dgm:pt modelId="{D1B67AC3-BB12-4F33-BCB7-1B1D6AF4F645}" type="sibTrans" cxnId="{77E2228B-94FA-4D9B-AD06-23FAEB704B48}">
      <dgm:prSet/>
      <dgm:spPr/>
      <dgm:t>
        <a:bodyPr/>
        <a:lstStyle/>
        <a:p>
          <a:endParaRPr lang="en-US"/>
        </a:p>
      </dgm:t>
    </dgm:pt>
    <dgm:pt modelId="{619C9BFC-BFD8-4EC4-93D5-D0645A1ABB83}" type="pres">
      <dgm:prSet presAssocID="{DAF7C125-BBAA-433A-93DA-9F9EE61C3ABE}" presName="root" presStyleCnt="0">
        <dgm:presLayoutVars>
          <dgm:dir/>
          <dgm:resizeHandles val="exact"/>
        </dgm:presLayoutVars>
      </dgm:prSet>
      <dgm:spPr/>
    </dgm:pt>
    <dgm:pt modelId="{5C01202F-F73C-4731-85B2-B3D5F2F9E29A}" type="pres">
      <dgm:prSet presAssocID="{E249D749-2DEA-4642-A0AA-4621E809A2BD}" presName="compNode" presStyleCnt="0"/>
      <dgm:spPr/>
    </dgm:pt>
    <dgm:pt modelId="{D799C7A4-FD96-414B-98CA-048DBCFF4BEB}" type="pres">
      <dgm:prSet presAssocID="{E249D749-2DEA-4642-A0AA-4621E809A2BD}" presName="bgRect" presStyleLbl="bgShp" presStyleIdx="0" presStyleCnt="5"/>
      <dgm:spPr/>
    </dgm:pt>
    <dgm:pt modelId="{E7371DFB-20C0-4B3F-A3FE-5BBF88CB25DB}" type="pres">
      <dgm:prSet presAssocID="{E249D749-2DEA-4642-A0AA-4621E809A2B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19307851-BFA0-4132-9568-85149881F160}" type="pres">
      <dgm:prSet presAssocID="{E249D749-2DEA-4642-A0AA-4621E809A2BD}" presName="spaceRect" presStyleCnt="0"/>
      <dgm:spPr/>
    </dgm:pt>
    <dgm:pt modelId="{6CC3460F-2C08-4DE9-B886-406D459208AB}" type="pres">
      <dgm:prSet presAssocID="{E249D749-2DEA-4642-A0AA-4621E809A2BD}" presName="parTx" presStyleLbl="revTx" presStyleIdx="0" presStyleCnt="5">
        <dgm:presLayoutVars>
          <dgm:chMax val="0"/>
          <dgm:chPref val="0"/>
        </dgm:presLayoutVars>
      </dgm:prSet>
      <dgm:spPr/>
    </dgm:pt>
    <dgm:pt modelId="{C6B6D9A9-6344-4884-B03F-54A7D1A00588}" type="pres">
      <dgm:prSet presAssocID="{C3145361-BF2E-476B-A410-4E02EE969B15}" presName="sibTrans" presStyleCnt="0"/>
      <dgm:spPr/>
    </dgm:pt>
    <dgm:pt modelId="{B4235F44-6E03-4947-8482-C96CBD32C73F}" type="pres">
      <dgm:prSet presAssocID="{29938DB6-02E0-4BAB-83A7-C82995F526F5}" presName="compNode" presStyleCnt="0"/>
      <dgm:spPr/>
    </dgm:pt>
    <dgm:pt modelId="{E267ACA9-FF3C-4DD1-8D49-B7B9E9901B64}" type="pres">
      <dgm:prSet presAssocID="{29938DB6-02E0-4BAB-83A7-C82995F526F5}" presName="bgRect" presStyleLbl="bgShp" presStyleIdx="1" presStyleCnt="5"/>
      <dgm:spPr/>
    </dgm:pt>
    <dgm:pt modelId="{83957419-C181-4C65-8462-98C0C994EC9A}" type="pres">
      <dgm:prSet presAssocID="{29938DB6-02E0-4BAB-83A7-C82995F526F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D727C727-0A28-4080-9CE2-35BFF2898274}" type="pres">
      <dgm:prSet presAssocID="{29938DB6-02E0-4BAB-83A7-C82995F526F5}" presName="spaceRect" presStyleCnt="0"/>
      <dgm:spPr/>
    </dgm:pt>
    <dgm:pt modelId="{D9C1206D-7C9A-4FCF-97A5-A43209F47CEF}" type="pres">
      <dgm:prSet presAssocID="{29938DB6-02E0-4BAB-83A7-C82995F526F5}" presName="parTx" presStyleLbl="revTx" presStyleIdx="1" presStyleCnt="5">
        <dgm:presLayoutVars>
          <dgm:chMax val="0"/>
          <dgm:chPref val="0"/>
        </dgm:presLayoutVars>
      </dgm:prSet>
      <dgm:spPr/>
    </dgm:pt>
    <dgm:pt modelId="{1887E858-520B-4DB2-996B-F3E3E4689BF4}" type="pres">
      <dgm:prSet presAssocID="{DC24EAD0-3B78-4D6C-8E15-3AB419DF3030}" presName="sibTrans" presStyleCnt="0"/>
      <dgm:spPr/>
    </dgm:pt>
    <dgm:pt modelId="{65392AD9-0D49-414D-8ED9-17ECFBD037EE}" type="pres">
      <dgm:prSet presAssocID="{8843BBC1-C4ED-4510-BC7E-6E85BD46FF67}" presName="compNode" presStyleCnt="0"/>
      <dgm:spPr/>
    </dgm:pt>
    <dgm:pt modelId="{5C6A811C-F6FB-4C55-B4B2-21A6A63F8C78}" type="pres">
      <dgm:prSet presAssocID="{8843BBC1-C4ED-4510-BC7E-6E85BD46FF67}" presName="bgRect" presStyleLbl="bgShp" presStyleIdx="2" presStyleCnt="5"/>
      <dgm:spPr/>
    </dgm:pt>
    <dgm:pt modelId="{C12EA56D-BE8A-4A7D-90D1-FEE2E4EC8E4F}" type="pres">
      <dgm:prSet presAssocID="{8843BBC1-C4ED-4510-BC7E-6E85BD46FF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1B6F580-FC85-4361-A78B-41CB09975F65}" type="pres">
      <dgm:prSet presAssocID="{8843BBC1-C4ED-4510-BC7E-6E85BD46FF67}" presName="spaceRect" presStyleCnt="0"/>
      <dgm:spPr/>
    </dgm:pt>
    <dgm:pt modelId="{C9A7A168-8EA9-487F-BD46-297213AAEAA9}" type="pres">
      <dgm:prSet presAssocID="{8843BBC1-C4ED-4510-BC7E-6E85BD46FF67}" presName="parTx" presStyleLbl="revTx" presStyleIdx="2" presStyleCnt="5">
        <dgm:presLayoutVars>
          <dgm:chMax val="0"/>
          <dgm:chPref val="0"/>
        </dgm:presLayoutVars>
      </dgm:prSet>
      <dgm:spPr/>
    </dgm:pt>
    <dgm:pt modelId="{A17AE150-A707-40EF-830A-70ECF28BF069}" type="pres">
      <dgm:prSet presAssocID="{A477FD13-2C7B-48DE-808B-76996EB58B1B}" presName="sibTrans" presStyleCnt="0"/>
      <dgm:spPr/>
    </dgm:pt>
    <dgm:pt modelId="{9646F2A4-BEE5-4DA2-A980-E6340116B6FA}" type="pres">
      <dgm:prSet presAssocID="{938C509D-522D-436B-9969-F1AEE0A845AB}" presName="compNode" presStyleCnt="0"/>
      <dgm:spPr/>
    </dgm:pt>
    <dgm:pt modelId="{E146B91A-2744-439F-9F6D-511C0D82DFFE}" type="pres">
      <dgm:prSet presAssocID="{938C509D-522D-436B-9969-F1AEE0A845AB}" presName="bgRect" presStyleLbl="bgShp" presStyleIdx="3" presStyleCnt="5"/>
      <dgm:spPr/>
    </dgm:pt>
    <dgm:pt modelId="{7949392F-8AB8-490F-9BB8-99D2BC3E3578}" type="pres">
      <dgm:prSet presAssocID="{938C509D-522D-436B-9969-F1AEE0A845AB}" presName="iconRect" presStyleLbl="node1" presStyleIdx="3" presStyleCnt="5"/>
      <dgm:spPr/>
    </dgm:pt>
    <dgm:pt modelId="{1DAF0452-CDE0-4157-95FE-124BDCD149B4}" type="pres">
      <dgm:prSet presAssocID="{938C509D-522D-436B-9969-F1AEE0A845AB}" presName="spaceRect" presStyleCnt="0"/>
      <dgm:spPr/>
    </dgm:pt>
    <dgm:pt modelId="{F29183C3-C32C-4CE2-836D-354CD051311E}" type="pres">
      <dgm:prSet presAssocID="{938C509D-522D-436B-9969-F1AEE0A845AB}" presName="parTx" presStyleLbl="revTx" presStyleIdx="3" presStyleCnt="5">
        <dgm:presLayoutVars>
          <dgm:chMax val="0"/>
          <dgm:chPref val="0"/>
        </dgm:presLayoutVars>
      </dgm:prSet>
      <dgm:spPr/>
    </dgm:pt>
    <dgm:pt modelId="{095514F6-EF5A-4249-9632-B6F624A63BF3}" type="pres">
      <dgm:prSet presAssocID="{4748B5EA-3F29-4BA4-BA0D-8F90C14E10FA}" presName="sibTrans" presStyleCnt="0"/>
      <dgm:spPr/>
    </dgm:pt>
    <dgm:pt modelId="{2E6B4ACE-79B5-47F8-9DA3-44E4E7320CEC}" type="pres">
      <dgm:prSet presAssocID="{C6FE7633-C7DF-4709-BFE4-A0F839D65727}" presName="compNode" presStyleCnt="0"/>
      <dgm:spPr/>
    </dgm:pt>
    <dgm:pt modelId="{2F099750-A222-49F5-A69E-8AF95A24ADD5}" type="pres">
      <dgm:prSet presAssocID="{C6FE7633-C7DF-4709-BFE4-A0F839D65727}" presName="bgRect" presStyleLbl="bgShp" presStyleIdx="4" presStyleCnt="5"/>
      <dgm:spPr/>
    </dgm:pt>
    <dgm:pt modelId="{F5C730E1-05CB-4F49-A986-0C5D399CFA85}" type="pres">
      <dgm:prSet presAssocID="{C6FE7633-C7DF-4709-BFE4-A0F839D65727}" presName="iconRect" presStyleLbl="node1" presStyleIdx="4" presStyleCnt="5"/>
      <dgm:spPr/>
    </dgm:pt>
    <dgm:pt modelId="{15C5C214-40F0-4D27-B2B0-A9E016344DBB}" type="pres">
      <dgm:prSet presAssocID="{C6FE7633-C7DF-4709-BFE4-A0F839D65727}" presName="spaceRect" presStyleCnt="0"/>
      <dgm:spPr/>
    </dgm:pt>
    <dgm:pt modelId="{73D60BE1-F7D9-4ACC-A1CD-026BE6C0D0D8}" type="pres">
      <dgm:prSet presAssocID="{C6FE7633-C7DF-4709-BFE4-A0F839D6572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8F5814-C8C9-41EB-9F1C-24C99BC6E69F}" srcId="{DAF7C125-BBAA-433A-93DA-9F9EE61C3ABE}" destId="{938C509D-522D-436B-9969-F1AEE0A845AB}" srcOrd="3" destOrd="0" parTransId="{57ACA475-E5DB-427A-96B2-8183119B7631}" sibTransId="{4748B5EA-3F29-4BA4-BA0D-8F90C14E10FA}"/>
    <dgm:cxn modelId="{DA1FD527-13BE-4FE6-85B9-45A00AAAB443}" type="presOf" srcId="{938C509D-522D-436B-9969-F1AEE0A845AB}" destId="{F29183C3-C32C-4CE2-836D-354CD051311E}" srcOrd="0" destOrd="0" presId="urn:microsoft.com/office/officeart/2018/2/layout/IconVerticalSolidList"/>
    <dgm:cxn modelId="{3E06DA27-C544-4CE2-8D23-C75AF0F71408}" type="presOf" srcId="{E249D749-2DEA-4642-A0AA-4621E809A2BD}" destId="{6CC3460F-2C08-4DE9-B886-406D459208AB}" srcOrd="0" destOrd="0" presId="urn:microsoft.com/office/officeart/2018/2/layout/IconVerticalSolidList"/>
    <dgm:cxn modelId="{3A722054-51B0-43A4-BBFC-A9AE3AC7F82D}" srcId="{DAF7C125-BBAA-433A-93DA-9F9EE61C3ABE}" destId="{E249D749-2DEA-4642-A0AA-4621E809A2BD}" srcOrd="0" destOrd="0" parTransId="{A4D9EEA5-6C28-4172-A1B5-94AA6A185E08}" sibTransId="{C3145361-BF2E-476B-A410-4E02EE969B15}"/>
    <dgm:cxn modelId="{EC3C7174-25CF-4132-B1E8-0E54461CC02A}" type="presOf" srcId="{DAF7C125-BBAA-433A-93DA-9F9EE61C3ABE}" destId="{619C9BFC-BFD8-4EC4-93D5-D0645A1ABB83}" srcOrd="0" destOrd="0" presId="urn:microsoft.com/office/officeart/2018/2/layout/IconVerticalSolidList"/>
    <dgm:cxn modelId="{0D6C507E-2C26-4D9A-A3A9-CAAA861F7CA2}" type="presOf" srcId="{29938DB6-02E0-4BAB-83A7-C82995F526F5}" destId="{D9C1206D-7C9A-4FCF-97A5-A43209F47CEF}" srcOrd="0" destOrd="0" presId="urn:microsoft.com/office/officeart/2018/2/layout/IconVerticalSolidList"/>
    <dgm:cxn modelId="{DE2CCA87-1F6B-4261-B4F6-7E6D5799C9BA}" type="presOf" srcId="{C6FE7633-C7DF-4709-BFE4-A0F839D65727}" destId="{73D60BE1-F7D9-4ACC-A1CD-026BE6C0D0D8}" srcOrd="0" destOrd="0" presId="urn:microsoft.com/office/officeart/2018/2/layout/IconVerticalSolidList"/>
    <dgm:cxn modelId="{77E2228B-94FA-4D9B-AD06-23FAEB704B48}" srcId="{DAF7C125-BBAA-433A-93DA-9F9EE61C3ABE}" destId="{C6FE7633-C7DF-4709-BFE4-A0F839D65727}" srcOrd="4" destOrd="0" parTransId="{013D58E4-6FBB-497E-986D-CB0AD996043F}" sibTransId="{D1B67AC3-BB12-4F33-BCB7-1B1D6AF4F645}"/>
    <dgm:cxn modelId="{4F6680A1-0C48-4348-A80D-69855643B052}" srcId="{DAF7C125-BBAA-433A-93DA-9F9EE61C3ABE}" destId="{29938DB6-02E0-4BAB-83A7-C82995F526F5}" srcOrd="1" destOrd="0" parTransId="{B6DF509E-3082-41E1-903D-24CFCB035125}" sibTransId="{DC24EAD0-3B78-4D6C-8E15-3AB419DF3030}"/>
    <dgm:cxn modelId="{84D04FC3-96C7-4289-9639-DA4A33BC8E61}" srcId="{DAF7C125-BBAA-433A-93DA-9F9EE61C3ABE}" destId="{8843BBC1-C4ED-4510-BC7E-6E85BD46FF67}" srcOrd="2" destOrd="0" parTransId="{A8F51026-0E4D-49D8-A7B0-665BDB37F980}" sibTransId="{A477FD13-2C7B-48DE-808B-76996EB58B1B}"/>
    <dgm:cxn modelId="{F8CF19E9-D7A6-4140-84F7-08B37F73F954}" type="presOf" srcId="{8843BBC1-C4ED-4510-BC7E-6E85BD46FF67}" destId="{C9A7A168-8EA9-487F-BD46-297213AAEAA9}" srcOrd="0" destOrd="0" presId="urn:microsoft.com/office/officeart/2018/2/layout/IconVerticalSolidList"/>
    <dgm:cxn modelId="{4C2E802C-379C-4A1F-AA96-F029823178FF}" type="presParOf" srcId="{619C9BFC-BFD8-4EC4-93D5-D0645A1ABB83}" destId="{5C01202F-F73C-4731-85B2-B3D5F2F9E29A}" srcOrd="0" destOrd="0" presId="urn:microsoft.com/office/officeart/2018/2/layout/IconVerticalSolidList"/>
    <dgm:cxn modelId="{ADD50882-2DEF-42B5-8C87-C21DF9173D94}" type="presParOf" srcId="{5C01202F-F73C-4731-85B2-B3D5F2F9E29A}" destId="{D799C7A4-FD96-414B-98CA-048DBCFF4BEB}" srcOrd="0" destOrd="0" presId="urn:microsoft.com/office/officeart/2018/2/layout/IconVerticalSolidList"/>
    <dgm:cxn modelId="{E81D03F3-2268-4C68-B61D-3DA668069A46}" type="presParOf" srcId="{5C01202F-F73C-4731-85B2-B3D5F2F9E29A}" destId="{E7371DFB-20C0-4B3F-A3FE-5BBF88CB25DB}" srcOrd="1" destOrd="0" presId="urn:microsoft.com/office/officeart/2018/2/layout/IconVerticalSolidList"/>
    <dgm:cxn modelId="{DDFD9CB3-293B-4A32-85B9-5A9EF9A07877}" type="presParOf" srcId="{5C01202F-F73C-4731-85B2-B3D5F2F9E29A}" destId="{19307851-BFA0-4132-9568-85149881F160}" srcOrd="2" destOrd="0" presId="urn:microsoft.com/office/officeart/2018/2/layout/IconVerticalSolidList"/>
    <dgm:cxn modelId="{95E01223-685D-4268-9876-432D4434D41B}" type="presParOf" srcId="{5C01202F-F73C-4731-85B2-B3D5F2F9E29A}" destId="{6CC3460F-2C08-4DE9-B886-406D459208AB}" srcOrd="3" destOrd="0" presId="urn:microsoft.com/office/officeart/2018/2/layout/IconVerticalSolidList"/>
    <dgm:cxn modelId="{2515F71D-37EA-4089-90D7-F770A4A52720}" type="presParOf" srcId="{619C9BFC-BFD8-4EC4-93D5-D0645A1ABB83}" destId="{C6B6D9A9-6344-4884-B03F-54A7D1A00588}" srcOrd="1" destOrd="0" presId="urn:microsoft.com/office/officeart/2018/2/layout/IconVerticalSolidList"/>
    <dgm:cxn modelId="{485F3890-42FE-499D-9145-ED34CD211329}" type="presParOf" srcId="{619C9BFC-BFD8-4EC4-93D5-D0645A1ABB83}" destId="{B4235F44-6E03-4947-8482-C96CBD32C73F}" srcOrd="2" destOrd="0" presId="urn:microsoft.com/office/officeart/2018/2/layout/IconVerticalSolidList"/>
    <dgm:cxn modelId="{12E8069D-691A-49CB-934D-272355297D25}" type="presParOf" srcId="{B4235F44-6E03-4947-8482-C96CBD32C73F}" destId="{E267ACA9-FF3C-4DD1-8D49-B7B9E9901B64}" srcOrd="0" destOrd="0" presId="urn:microsoft.com/office/officeart/2018/2/layout/IconVerticalSolidList"/>
    <dgm:cxn modelId="{68152FCC-1C0F-4BA9-A642-E313286383AD}" type="presParOf" srcId="{B4235F44-6E03-4947-8482-C96CBD32C73F}" destId="{83957419-C181-4C65-8462-98C0C994EC9A}" srcOrd="1" destOrd="0" presId="urn:microsoft.com/office/officeart/2018/2/layout/IconVerticalSolidList"/>
    <dgm:cxn modelId="{1BD346C6-6144-4F19-BEAB-0522478878AF}" type="presParOf" srcId="{B4235F44-6E03-4947-8482-C96CBD32C73F}" destId="{D727C727-0A28-4080-9CE2-35BFF2898274}" srcOrd="2" destOrd="0" presId="urn:microsoft.com/office/officeart/2018/2/layout/IconVerticalSolidList"/>
    <dgm:cxn modelId="{78CFA144-731F-4F0D-BC88-70B56462F736}" type="presParOf" srcId="{B4235F44-6E03-4947-8482-C96CBD32C73F}" destId="{D9C1206D-7C9A-4FCF-97A5-A43209F47CEF}" srcOrd="3" destOrd="0" presId="urn:microsoft.com/office/officeart/2018/2/layout/IconVerticalSolidList"/>
    <dgm:cxn modelId="{FD42DFAE-C0B3-4590-B44F-E143EB45B2A9}" type="presParOf" srcId="{619C9BFC-BFD8-4EC4-93D5-D0645A1ABB83}" destId="{1887E858-520B-4DB2-996B-F3E3E4689BF4}" srcOrd="3" destOrd="0" presId="urn:microsoft.com/office/officeart/2018/2/layout/IconVerticalSolidList"/>
    <dgm:cxn modelId="{E44C55B9-F9F6-474A-A872-81ED6D3EE5DB}" type="presParOf" srcId="{619C9BFC-BFD8-4EC4-93D5-D0645A1ABB83}" destId="{65392AD9-0D49-414D-8ED9-17ECFBD037EE}" srcOrd="4" destOrd="0" presId="urn:microsoft.com/office/officeart/2018/2/layout/IconVerticalSolidList"/>
    <dgm:cxn modelId="{887D09C7-6AB3-4C1C-8EC9-75AA83B32FC9}" type="presParOf" srcId="{65392AD9-0D49-414D-8ED9-17ECFBD037EE}" destId="{5C6A811C-F6FB-4C55-B4B2-21A6A63F8C78}" srcOrd="0" destOrd="0" presId="urn:microsoft.com/office/officeart/2018/2/layout/IconVerticalSolidList"/>
    <dgm:cxn modelId="{3CA4775D-6EF3-4EC6-8A31-F5533EBBDBD9}" type="presParOf" srcId="{65392AD9-0D49-414D-8ED9-17ECFBD037EE}" destId="{C12EA56D-BE8A-4A7D-90D1-FEE2E4EC8E4F}" srcOrd="1" destOrd="0" presId="urn:microsoft.com/office/officeart/2018/2/layout/IconVerticalSolidList"/>
    <dgm:cxn modelId="{E6A6B6BF-6D56-48B5-AFCD-A93B4D289779}" type="presParOf" srcId="{65392AD9-0D49-414D-8ED9-17ECFBD037EE}" destId="{81B6F580-FC85-4361-A78B-41CB09975F65}" srcOrd="2" destOrd="0" presId="urn:microsoft.com/office/officeart/2018/2/layout/IconVerticalSolidList"/>
    <dgm:cxn modelId="{4ADFF032-D625-4DCC-9C24-683B221F33B7}" type="presParOf" srcId="{65392AD9-0D49-414D-8ED9-17ECFBD037EE}" destId="{C9A7A168-8EA9-487F-BD46-297213AAEAA9}" srcOrd="3" destOrd="0" presId="urn:microsoft.com/office/officeart/2018/2/layout/IconVerticalSolidList"/>
    <dgm:cxn modelId="{E6262374-7FA3-4D57-BA92-C6ECDD150B41}" type="presParOf" srcId="{619C9BFC-BFD8-4EC4-93D5-D0645A1ABB83}" destId="{A17AE150-A707-40EF-830A-70ECF28BF069}" srcOrd="5" destOrd="0" presId="urn:microsoft.com/office/officeart/2018/2/layout/IconVerticalSolidList"/>
    <dgm:cxn modelId="{3AA360FA-757E-4CFB-8B44-0DF2CD7F0F21}" type="presParOf" srcId="{619C9BFC-BFD8-4EC4-93D5-D0645A1ABB83}" destId="{9646F2A4-BEE5-4DA2-A980-E6340116B6FA}" srcOrd="6" destOrd="0" presId="urn:microsoft.com/office/officeart/2018/2/layout/IconVerticalSolidList"/>
    <dgm:cxn modelId="{0E1296F2-56C4-4360-8845-C01DCF797291}" type="presParOf" srcId="{9646F2A4-BEE5-4DA2-A980-E6340116B6FA}" destId="{E146B91A-2744-439F-9F6D-511C0D82DFFE}" srcOrd="0" destOrd="0" presId="urn:microsoft.com/office/officeart/2018/2/layout/IconVerticalSolidList"/>
    <dgm:cxn modelId="{391F0009-7D23-4DA2-A2BC-C941FE44235B}" type="presParOf" srcId="{9646F2A4-BEE5-4DA2-A980-E6340116B6FA}" destId="{7949392F-8AB8-490F-9BB8-99D2BC3E3578}" srcOrd="1" destOrd="0" presId="urn:microsoft.com/office/officeart/2018/2/layout/IconVerticalSolidList"/>
    <dgm:cxn modelId="{4D672C31-E957-4FAB-A57E-FDDB019C5D2F}" type="presParOf" srcId="{9646F2A4-BEE5-4DA2-A980-E6340116B6FA}" destId="{1DAF0452-CDE0-4157-95FE-124BDCD149B4}" srcOrd="2" destOrd="0" presId="urn:microsoft.com/office/officeart/2018/2/layout/IconVerticalSolidList"/>
    <dgm:cxn modelId="{214C97B2-3228-4DFE-A062-03A74FD2BD48}" type="presParOf" srcId="{9646F2A4-BEE5-4DA2-A980-E6340116B6FA}" destId="{F29183C3-C32C-4CE2-836D-354CD051311E}" srcOrd="3" destOrd="0" presId="urn:microsoft.com/office/officeart/2018/2/layout/IconVerticalSolidList"/>
    <dgm:cxn modelId="{A11A9BAA-DC51-46C3-A676-ECCFCA6F5E00}" type="presParOf" srcId="{619C9BFC-BFD8-4EC4-93D5-D0645A1ABB83}" destId="{095514F6-EF5A-4249-9632-B6F624A63BF3}" srcOrd="7" destOrd="0" presId="urn:microsoft.com/office/officeart/2018/2/layout/IconVerticalSolidList"/>
    <dgm:cxn modelId="{8A7A28D1-3108-465E-B9BF-31E0A026243B}" type="presParOf" srcId="{619C9BFC-BFD8-4EC4-93D5-D0645A1ABB83}" destId="{2E6B4ACE-79B5-47F8-9DA3-44E4E7320CEC}" srcOrd="8" destOrd="0" presId="urn:microsoft.com/office/officeart/2018/2/layout/IconVerticalSolidList"/>
    <dgm:cxn modelId="{5B9ED1ED-823A-478D-8A60-057C3837FA46}" type="presParOf" srcId="{2E6B4ACE-79B5-47F8-9DA3-44E4E7320CEC}" destId="{2F099750-A222-49F5-A69E-8AF95A24ADD5}" srcOrd="0" destOrd="0" presId="urn:microsoft.com/office/officeart/2018/2/layout/IconVerticalSolidList"/>
    <dgm:cxn modelId="{402C97F9-C0DA-4061-A411-96A586199BBE}" type="presParOf" srcId="{2E6B4ACE-79B5-47F8-9DA3-44E4E7320CEC}" destId="{F5C730E1-05CB-4F49-A986-0C5D399CFA85}" srcOrd="1" destOrd="0" presId="urn:microsoft.com/office/officeart/2018/2/layout/IconVerticalSolidList"/>
    <dgm:cxn modelId="{4191F647-9D5D-4643-ADD1-F24499B94845}" type="presParOf" srcId="{2E6B4ACE-79B5-47F8-9DA3-44E4E7320CEC}" destId="{15C5C214-40F0-4D27-B2B0-A9E016344DBB}" srcOrd="2" destOrd="0" presId="urn:microsoft.com/office/officeart/2018/2/layout/IconVerticalSolidList"/>
    <dgm:cxn modelId="{BE256D5B-C98B-423C-BB6B-80717C0D907C}" type="presParOf" srcId="{2E6B4ACE-79B5-47F8-9DA3-44E4E7320CEC}" destId="{73D60BE1-F7D9-4ACC-A1CD-026BE6C0D0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STOWING</a:t>
          </a:r>
          <a:endParaRPr lang="en-US" b="1">
            <a:solidFill>
              <a:srgbClr val="002060"/>
            </a:solidFill>
          </a:endParaRPr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B2EB367-4BC5-4EA3-8E68-0B305F2089C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5D3B16-D194-417C-B0A3-C59B64F9C48F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01</a:t>
          </a:r>
          <a:endParaRPr lang="en-US"/>
        </a:p>
      </dgm:t>
    </dgm:pt>
    <dgm:pt modelId="{795BD51A-2E90-4118-BE0A-CE7849A4A98C}" type="parTrans" cxnId="{8AB66C89-95D5-45D7-A324-F51F9DCE23ED}">
      <dgm:prSet/>
      <dgm:spPr/>
      <dgm:t>
        <a:bodyPr/>
        <a:lstStyle/>
        <a:p>
          <a:endParaRPr lang="en-US"/>
        </a:p>
      </dgm:t>
    </dgm:pt>
    <dgm:pt modelId="{48FE0C32-9DA2-47A5-B055-0409B4F1D1E8}" type="sibTrans" cxnId="{8AB66C89-95D5-45D7-A324-F51F9DCE23ED}">
      <dgm:prSet/>
      <dgm:spPr/>
      <dgm:t>
        <a:bodyPr/>
        <a:lstStyle/>
        <a:p>
          <a:endParaRPr lang="en-US"/>
        </a:p>
      </dgm:t>
    </dgm:pt>
    <dgm:pt modelId="{C016DE6E-34B3-4B60-9D33-8293D5094FCE}">
      <dgm:prSet phldrT="[Text]" phldr="0"/>
      <dgm:spPr/>
      <dgm:t>
        <a:bodyPr/>
        <a:lstStyle/>
        <a:p>
          <a:pPr rtl="0"/>
          <a:r>
            <a:rPr lang="en-US"/>
            <a:t>Amazon associates stow</a:t>
          </a:r>
          <a:r>
            <a:rPr lang="en-US">
              <a:latin typeface="Corbel" panose="020B0503020204020204"/>
            </a:rPr>
            <a:t> inbound items in</a:t>
          </a:r>
          <a:r>
            <a:rPr lang="en-US"/>
            <a:t> bins that are stacked within yellow towers called </a:t>
          </a:r>
          <a:r>
            <a:rPr lang="en-US">
              <a:latin typeface="Corbel" panose="020B0503020204020204"/>
            </a:rPr>
            <a:t>‘</a:t>
          </a:r>
          <a:r>
            <a:rPr lang="en-US" b="1">
              <a:latin typeface="Corbel" panose="020B0503020204020204"/>
            </a:rPr>
            <a:t>PODS</a:t>
          </a:r>
          <a:r>
            <a:rPr lang="en-US">
              <a:latin typeface="Corbel" panose="020B0503020204020204"/>
            </a:rPr>
            <a:t>’ </a:t>
          </a:r>
        </a:p>
      </dgm:t>
    </dgm:pt>
    <dgm:pt modelId="{79017CA0-696F-4B21-A4D8-E82F466345BC}" type="parTrans" cxnId="{E20BEE70-A559-4F28-BFB0-57CA05A745A2}">
      <dgm:prSet/>
      <dgm:spPr/>
      <dgm:t>
        <a:bodyPr/>
        <a:lstStyle/>
        <a:p>
          <a:endParaRPr lang="en-US"/>
        </a:p>
      </dgm:t>
    </dgm:pt>
    <dgm:pt modelId="{97975D5F-D287-4E7B-98AE-02CFE1BDCD6E}" type="sibTrans" cxnId="{E20BEE70-A559-4F28-BFB0-57CA05A745A2}">
      <dgm:prSet/>
      <dgm:spPr/>
      <dgm:t>
        <a:bodyPr/>
        <a:lstStyle/>
        <a:p>
          <a:endParaRPr lang="en-US"/>
        </a:p>
      </dgm:t>
    </dgm:pt>
    <dgm:pt modelId="{CCDA634F-C542-44F0-B2DA-A4A47A7BDAD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03</a:t>
          </a:r>
          <a:endParaRPr lang="en-US"/>
        </a:p>
      </dgm:t>
    </dgm:pt>
    <dgm:pt modelId="{AA8F02E8-1945-4200-AB13-DDD71F6EFDEE}" type="parTrans" cxnId="{376DC41A-F1BF-4705-8CD5-C37504A9B78E}">
      <dgm:prSet/>
      <dgm:spPr/>
      <dgm:t>
        <a:bodyPr/>
        <a:lstStyle/>
        <a:p>
          <a:endParaRPr lang="en-US"/>
        </a:p>
      </dgm:t>
    </dgm:pt>
    <dgm:pt modelId="{BEAA2C29-F8DA-47DF-AA31-D9B35FC1052A}" type="sibTrans" cxnId="{376DC41A-F1BF-4705-8CD5-C37504A9B78E}">
      <dgm:prSet/>
      <dgm:spPr/>
      <dgm:t>
        <a:bodyPr/>
        <a:lstStyle/>
        <a:p>
          <a:endParaRPr lang="en-US"/>
        </a:p>
      </dgm:t>
    </dgm:pt>
    <dgm:pt modelId="{0F00E6EA-1858-4EA4-9B8C-0CCE2F45168D}">
      <dgm:prSet phldrT="[Text]" phldr="0"/>
      <dgm:spPr/>
      <dgm:t>
        <a:bodyPr/>
        <a:lstStyle/>
        <a:p>
          <a:pPr rtl="0"/>
          <a:r>
            <a:rPr lang="en-US"/>
            <a:t>Both pods and the bins </a:t>
          </a:r>
          <a:r>
            <a:rPr lang="en-US">
              <a:latin typeface="Corbel" panose="020B0503020204020204"/>
            </a:rPr>
            <a:t>have feature</a:t>
          </a:r>
          <a:r>
            <a:rPr lang="en-US"/>
            <a:t> barcodes that store information about their contents. So</a:t>
          </a:r>
          <a:r>
            <a:rPr lang="en-US">
              <a:latin typeface="Corbel" panose="020B0503020204020204"/>
            </a:rPr>
            <a:t>,</a:t>
          </a:r>
          <a:r>
            <a:rPr lang="en-US"/>
            <a:t> despite the </a:t>
          </a:r>
          <a:r>
            <a:rPr lang="en-US" b="1"/>
            <a:t>seeming randomness</a:t>
          </a:r>
          <a:r>
            <a:rPr lang="en-US"/>
            <a:t>, computers can </a:t>
          </a:r>
          <a:r>
            <a:rPr lang="en-US" b="1"/>
            <a:t>instantly locate inventory</a:t>
          </a:r>
          <a:r>
            <a:rPr lang="en-US"/>
            <a:t>.</a:t>
          </a:r>
          <a:r>
            <a:rPr lang="en-US">
              <a:latin typeface="Corbel" panose="020B0503020204020204"/>
            </a:rPr>
            <a:t> </a:t>
          </a:r>
          <a:endParaRPr lang="en-US"/>
        </a:p>
      </dgm:t>
    </dgm:pt>
    <dgm:pt modelId="{3EBC8D66-4A5B-435B-919E-0ECFF7E9960A}" type="parTrans" cxnId="{222BD5FF-4D03-476D-999F-0FF9371D7B43}">
      <dgm:prSet/>
      <dgm:spPr/>
      <dgm:t>
        <a:bodyPr/>
        <a:lstStyle/>
        <a:p>
          <a:endParaRPr lang="en-US"/>
        </a:p>
      </dgm:t>
    </dgm:pt>
    <dgm:pt modelId="{3C5379D9-D580-4C81-845E-8F44E85E5760}" type="sibTrans" cxnId="{222BD5FF-4D03-476D-999F-0FF9371D7B43}">
      <dgm:prSet/>
      <dgm:spPr/>
      <dgm:t>
        <a:bodyPr/>
        <a:lstStyle/>
        <a:p>
          <a:endParaRPr lang="en-US"/>
        </a:p>
      </dgm:t>
    </dgm:pt>
    <dgm:pt modelId="{55064E40-624A-43B5-9497-D61E6623AD13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02</a:t>
          </a:r>
          <a:endParaRPr lang="en-US"/>
        </a:p>
      </dgm:t>
    </dgm:pt>
    <dgm:pt modelId="{4C6278B9-5F50-47F1-A785-D7B198BDE92A}" type="parTrans" cxnId="{AD9300E8-B402-4234-B63E-8D2B1DC6804D}">
      <dgm:prSet/>
      <dgm:spPr/>
    </dgm:pt>
    <dgm:pt modelId="{3F3E7A13-B3EF-429E-9FD1-33E3B994A0CB}" type="sibTrans" cxnId="{AD9300E8-B402-4234-B63E-8D2B1DC6804D}">
      <dgm:prSet/>
      <dgm:spPr/>
    </dgm:pt>
    <dgm:pt modelId="{22CB811C-6894-468C-A7DF-3660A666E2E9}">
      <dgm:prSet phldr="0"/>
      <dgm:spPr/>
      <dgm:t>
        <a:bodyPr/>
        <a:lstStyle/>
        <a:p>
          <a:pPr rtl="0"/>
          <a:r>
            <a:rPr lang="en-US" b="1">
              <a:latin typeface="Corbel" panose="020B0503020204020204"/>
            </a:rPr>
            <a:t>Random</a:t>
          </a:r>
          <a:r>
            <a:rPr lang="en-US">
              <a:latin typeface="Corbel" panose="020B0503020204020204"/>
            </a:rPr>
            <a:t> placement of items</a:t>
          </a:r>
        </a:p>
      </dgm:t>
    </dgm:pt>
    <dgm:pt modelId="{2F2D6380-68DD-40E6-862C-56257FE8E261}" type="parTrans" cxnId="{D06E028E-AC5D-4AD4-ADDA-127AC065C7D1}">
      <dgm:prSet/>
      <dgm:spPr/>
    </dgm:pt>
    <dgm:pt modelId="{C828AAE3-1B91-4DC4-B0DA-57EF8D34D1EA}" type="sibTrans" cxnId="{D06E028E-AC5D-4AD4-ADDA-127AC065C7D1}">
      <dgm:prSet/>
      <dgm:spPr/>
    </dgm:pt>
    <dgm:pt modelId="{D857A36B-6730-4F81-81D3-E1192FB62ACF}">
      <dgm:prSet phldr="0"/>
      <dgm:spPr/>
      <dgm:t>
        <a:bodyPr/>
        <a:lstStyle/>
        <a:p>
          <a:pPr rtl="0"/>
          <a:r>
            <a:rPr lang="en-US"/>
            <a:t>Amazon office supplies, a vendor-sold bike pump, and a Halloween costume could all hypothetically end up in the </a:t>
          </a:r>
          <a:r>
            <a:rPr lang="en-US" b="1"/>
            <a:t>same bin</a:t>
          </a:r>
          <a:endParaRPr lang="en-US" b="1">
            <a:latin typeface="Corbel" panose="020B0503020204020204"/>
          </a:endParaRPr>
        </a:p>
      </dgm:t>
    </dgm:pt>
    <dgm:pt modelId="{74A4EDDA-A78F-48FA-A6F3-8AC9C2C5083A}" type="parTrans" cxnId="{ED35820B-C7E2-4C8A-A9AE-C76A0230A70E}">
      <dgm:prSet/>
      <dgm:spPr/>
    </dgm:pt>
    <dgm:pt modelId="{B3ACB4E4-BD35-4EB2-B803-F4DAE0F91B75}" type="sibTrans" cxnId="{ED35820B-C7E2-4C8A-A9AE-C76A0230A70E}">
      <dgm:prSet/>
      <dgm:spPr/>
    </dgm:pt>
    <dgm:pt modelId="{8218654E-59B6-4D37-879D-E6B122796326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04</a:t>
          </a:r>
        </a:p>
      </dgm:t>
    </dgm:pt>
    <dgm:pt modelId="{B7AAFA10-456D-418D-81AC-8F03D3FE4266}" type="parTrans" cxnId="{49D5C9BE-2D3F-4F8B-99EF-541E89F35324}">
      <dgm:prSet/>
      <dgm:spPr/>
    </dgm:pt>
    <dgm:pt modelId="{5C1362C0-9A18-4BE8-859C-B150A5705D89}" type="sibTrans" cxnId="{49D5C9BE-2D3F-4F8B-99EF-541E89F35324}">
      <dgm:prSet/>
      <dgm:spPr/>
    </dgm:pt>
    <dgm:pt modelId="{D72AB8BC-53CC-4BFA-9AE0-E5245CDF3176}" type="pres">
      <dgm:prSet presAssocID="{5B2EB367-4BC5-4EA3-8E68-0B305F2089C4}" presName="linearFlow" presStyleCnt="0">
        <dgm:presLayoutVars>
          <dgm:dir/>
          <dgm:animLvl val="lvl"/>
          <dgm:resizeHandles val="exact"/>
        </dgm:presLayoutVars>
      </dgm:prSet>
      <dgm:spPr/>
    </dgm:pt>
    <dgm:pt modelId="{FF8A976E-7091-4493-B14B-36F8672C5B94}" type="pres">
      <dgm:prSet presAssocID="{1A5D3B16-D194-417C-B0A3-C59B64F9C48F}" presName="composite" presStyleCnt="0"/>
      <dgm:spPr/>
    </dgm:pt>
    <dgm:pt modelId="{2436BC5D-6F42-4734-8E08-1733493072D5}" type="pres">
      <dgm:prSet presAssocID="{1A5D3B16-D194-417C-B0A3-C59B64F9C48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98D4EDC-8AC3-471F-B0AE-5B481C2BD75B}" type="pres">
      <dgm:prSet presAssocID="{1A5D3B16-D194-417C-B0A3-C59B64F9C48F}" presName="descendantText" presStyleLbl="alignAcc1" presStyleIdx="0" presStyleCnt="4">
        <dgm:presLayoutVars>
          <dgm:bulletEnabled val="1"/>
        </dgm:presLayoutVars>
      </dgm:prSet>
      <dgm:spPr>
        <a:solidFill>
          <a:srgbClr val="E4ED7E"/>
        </a:solidFill>
      </dgm:spPr>
    </dgm:pt>
    <dgm:pt modelId="{0EC19274-690C-42BC-A08B-14D67A39F77B}" type="pres">
      <dgm:prSet presAssocID="{48FE0C32-9DA2-47A5-B055-0409B4F1D1E8}" presName="sp" presStyleCnt="0"/>
      <dgm:spPr/>
    </dgm:pt>
    <dgm:pt modelId="{8B9D901B-D4A4-40D7-8A5A-CDA46A7FDC1A}" type="pres">
      <dgm:prSet presAssocID="{55064E40-624A-43B5-9497-D61E6623AD13}" presName="composite" presStyleCnt="0"/>
      <dgm:spPr/>
    </dgm:pt>
    <dgm:pt modelId="{B2060812-85A5-4A5C-9150-F0F0BA9860C7}" type="pres">
      <dgm:prSet presAssocID="{55064E40-624A-43B5-9497-D61E6623AD1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D92E73F-CFBE-43D0-BDA3-3697C0A30363}" type="pres">
      <dgm:prSet presAssocID="{55064E40-624A-43B5-9497-D61E6623AD13}" presName="descendantText" presStyleLbl="alignAcc1" presStyleIdx="1" presStyleCnt="4">
        <dgm:presLayoutVars>
          <dgm:bulletEnabled val="1"/>
        </dgm:presLayoutVars>
      </dgm:prSet>
      <dgm:spPr>
        <a:solidFill>
          <a:srgbClr val="ED7D31"/>
        </a:solidFill>
      </dgm:spPr>
    </dgm:pt>
    <dgm:pt modelId="{E1109EB3-0F3C-4C1B-9DAA-3879CF228AB8}" type="pres">
      <dgm:prSet presAssocID="{3F3E7A13-B3EF-429E-9FD1-33E3B994A0CB}" presName="sp" presStyleCnt="0"/>
      <dgm:spPr/>
    </dgm:pt>
    <dgm:pt modelId="{CD81F8E8-AC41-4B43-8074-8F316725F3DE}" type="pres">
      <dgm:prSet presAssocID="{CCDA634F-C542-44F0-B2DA-A4A47A7BDAD2}" presName="composite" presStyleCnt="0"/>
      <dgm:spPr/>
    </dgm:pt>
    <dgm:pt modelId="{A8280B92-19DC-4CFD-816F-670A26E6E095}" type="pres">
      <dgm:prSet presAssocID="{CCDA634F-C542-44F0-B2DA-A4A47A7BDAD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CCC17D9-012B-4029-961C-22B03C197288}" type="pres">
      <dgm:prSet presAssocID="{CCDA634F-C542-44F0-B2DA-A4A47A7BDAD2}" presName="descendantText" presStyleLbl="alignAcc1" presStyleIdx="2" presStyleCnt="4">
        <dgm:presLayoutVars>
          <dgm:bulletEnabled val="1"/>
        </dgm:presLayoutVars>
      </dgm:prSet>
      <dgm:spPr>
        <a:solidFill>
          <a:srgbClr val="FFC000"/>
        </a:solidFill>
      </dgm:spPr>
    </dgm:pt>
    <dgm:pt modelId="{3676B038-4A97-4BEB-B517-411313323197}" type="pres">
      <dgm:prSet presAssocID="{BEAA2C29-F8DA-47DF-AA31-D9B35FC1052A}" presName="sp" presStyleCnt="0"/>
      <dgm:spPr/>
    </dgm:pt>
    <dgm:pt modelId="{7E54AD8B-7A3C-4AFA-BA71-D06070996653}" type="pres">
      <dgm:prSet presAssocID="{8218654E-59B6-4D37-879D-E6B122796326}" presName="composite" presStyleCnt="0"/>
      <dgm:spPr/>
    </dgm:pt>
    <dgm:pt modelId="{914CB5B2-1625-46B0-9F35-1F3AC8D814FF}" type="pres">
      <dgm:prSet presAssocID="{8218654E-59B6-4D37-879D-E6B12279632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508B9AA-2AC5-41B9-A4BD-134507A568AE}" type="pres">
      <dgm:prSet presAssocID="{8218654E-59B6-4D37-879D-E6B122796326}" presName="descendantText" presStyleLbl="alignAcc1" presStyleIdx="3" presStyleCnt="4">
        <dgm:presLayoutVars>
          <dgm:bulletEnabled val="1"/>
        </dgm:presLayoutVars>
      </dgm:prSet>
      <dgm:spPr>
        <a:solidFill>
          <a:srgbClr val="E4ED7E"/>
        </a:solidFill>
      </dgm:spPr>
    </dgm:pt>
  </dgm:ptLst>
  <dgm:cxnLst>
    <dgm:cxn modelId="{ED35820B-C7E2-4C8A-A9AE-C76A0230A70E}" srcId="{CCDA634F-C542-44F0-B2DA-A4A47A7BDAD2}" destId="{D857A36B-6730-4F81-81D3-E1192FB62ACF}" srcOrd="0" destOrd="0" parTransId="{74A4EDDA-A78F-48FA-A6F3-8AC9C2C5083A}" sibTransId="{B3ACB4E4-BD35-4EB2-B803-F4DAE0F91B75}"/>
    <dgm:cxn modelId="{376DC41A-F1BF-4705-8CD5-C37504A9B78E}" srcId="{5B2EB367-4BC5-4EA3-8E68-0B305F2089C4}" destId="{CCDA634F-C542-44F0-B2DA-A4A47A7BDAD2}" srcOrd="2" destOrd="0" parTransId="{AA8F02E8-1945-4200-AB13-DDD71F6EFDEE}" sibTransId="{BEAA2C29-F8DA-47DF-AA31-D9B35FC1052A}"/>
    <dgm:cxn modelId="{FB9EBC47-8903-4189-B116-7B1F909087F5}" type="presOf" srcId="{55064E40-624A-43B5-9497-D61E6623AD13}" destId="{B2060812-85A5-4A5C-9150-F0F0BA9860C7}" srcOrd="0" destOrd="0" presId="urn:microsoft.com/office/officeart/2005/8/layout/chevron2"/>
    <dgm:cxn modelId="{BD201668-3A68-4E20-9E79-F317DE335DE4}" type="presOf" srcId="{C016DE6E-34B3-4B60-9D33-8293D5094FCE}" destId="{F98D4EDC-8AC3-471F-B0AE-5B481C2BD75B}" srcOrd="0" destOrd="0" presId="urn:microsoft.com/office/officeart/2005/8/layout/chevron2"/>
    <dgm:cxn modelId="{E20BEE70-A559-4F28-BFB0-57CA05A745A2}" srcId="{1A5D3B16-D194-417C-B0A3-C59B64F9C48F}" destId="{C016DE6E-34B3-4B60-9D33-8293D5094FCE}" srcOrd="0" destOrd="0" parTransId="{79017CA0-696F-4B21-A4D8-E82F466345BC}" sibTransId="{97975D5F-D287-4E7B-98AE-02CFE1BDCD6E}"/>
    <dgm:cxn modelId="{D8A51478-4DD6-4713-871F-43408CAE1C1A}" type="presOf" srcId="{8218654E-59B6-4D37-879D-E6B122796326}" destId="{914CB5B2-1625-46B0-9F35-1F3AC8D814FF}" srcOrd="0" destOrd="0" presId="urn:microsoft.com/office/officeart/2005/8/layout/chevron2"/>
    <dgm:cxn modelId="{8AB66C89-95D5-45D7-A324-F51F9DCE23ED}" srcId="{5B2EB367-4BC5-4EA3-8E68-0B305F2089C4}" destId="{1A5D3B16-D194-417C-B0A3-C59B64F9C48F}" srcOrd="0" destOrd="0" parTransId="{795BD51A-2E90-4118-BE0A-CE7849A4A98C}" sibTransId="{48FE0C32-9DA2-47A5-B055-0409B4F1D1E8}"/>
    <dgm:cxn modelId="{D06E028E-AC5D-4AD4-ADDA-127AC065C7D1}" srcId="{55064E40-624A-43B5-9497-D61E6623AD13}" destId="{22CB811C-6894-468C-A7DF-3660A666E2E9}" srcOrd="0" destOrd="0" parTransId="{2F2D6380-68DD-40E6-862C-56257FE8E261}" sibTransId="{C828AAE3-1B91-4DC4-B0DA-57EF8D34D1EA}"/>
    <dgm:cxn modelId="{B999DE9D-995E-44A3-B41F-31A2EB065914}" type="presOf" srcId="{1A5D3B16-D194-417C-B0A3-C59B64F9C48F}" destId="{2436BC5D-6F42-4734-8E08-1733493072D5}" srcOrd="0" destOrd="0" presId="urn:microsoft.com/office/officeart/2005/8/layout/chevron2"/>
    <dgm:cxn modelId="{58CAC89F-72CD-4147-B049-09A6AA1457C7}" type="presOf" srcId="{0F00E6EA-1858-4EA4-9B8C-0CCE2F45168D}" destId="{D508B9AA-2AC5-41B9-A4BD-134507A568AE}" srcOrd="0" destOrd="0" presId="urn:microsoft.com/office/officeart/2005/8/layout/chevron2"/>
    <dgm:cxn modelId="{90BCCFA8-E040-463E-890C-3FBBD347F873}" type="presOf" srcId="{5B2EB367-4BC5-4EA3-8E68-0B305F2089C4}" destId="{D72AB8BC-53CC-4BFA-9AE0-E5245CDF3176}" srcOrd="0" destOrd="0" presId="urn:microsoft.com/office/officeart/2005/8/layout/chevron2"/>
    <dgm:cxn modelId="{C029B7BD-B1BA-429D-AB01-0C16E932214C}" type="presOf" srcId="{CCDA634F-C542-44F0-B2DA-A4A47A7BDAD2}" destId="{A8280B92-19DC-4CFD-816F-670A26E6E095}" srcOrd="0" destOrd="0" presId="urn:microsoft.com/office/officeart/2005/8/layout/chevron2"/>
    <dgm:cxn modelId="{49D5C9BE-2D3F-4F8B-99EF-541E89F35324}" srcId="{5B2EB367-4BC5-4EA3-8E68-0B305F2089C4}" destId="{8218654E-59B6-4D37-879D-E6B122796326}" srcOrd="3" destOrd="0" parTransId="{B7AAFA10-456D-418D-81AC-8F03D3FE4266}" sibTransId="{5C1362C0-9A18-4BE8-859C-B150A5705D89}"/>
    <dgm:cxn modelId="{A44146CB-72DE-4953-870E-945795A98B9D}" type="presOf" srcId="{D857A36B-6730-4F81-81D3-E1192FB62ACF}" destId="{3CCC17D9-012B-4029-961C-22B03C197288}" srcOrd="0" destOrd="0" presId="urn:microsoft.com/office/officeart/2005/8/layout/chevron2"/>
    <dgm:cxn modelId="{AD9300E8-B402-4234-B63E-8D2B1DC6804D}" srcId="{5B2EB367-4BC5-4EA3-8E68-0B305F2089C4}" destId="{55064E40-624A-43B5-9497-D61E6623AD13}" srcOrd="1" destOrd="0" parTransId="{4C6278B9-5F50-47F1-A785-D7B198BDE92A}" sibTransId="{3F3E7A13-B3EF-429E-9FD1-33E3B994A0CB}"/>
    <dgm:cxn modelId="{F5B0E6EE-FE78-40D7-86AD-C4B6CC108566}" type="presOf" srcId="{22CB811C-6894-468C-A7DF-3660A666E2E9}" destId="{3D92E73F-CFBE-43D0-BDA3-3697C0A30363}" srcOrd="0" destOrd="0" presId="urn:microsoft.com/office/officeart/2005/8/layout/chevron2"/>
    <dgm:cxn modelId="{222BD5FF-4D03-476D-999F-0FF9371D7B43}" srcId="{8218654E-59B6-4D37-879D-E6B122796326}" destId="{0F00E6EA-1858-4EA4-9B8C-0CCE2F45168D}" srcOrd="0" destOrd="0" parTransId="{3EBC8D66-4A5B-435B-919E-0ECFF7E9960A}" sibTransId="{3C5379D9-D580-4C81-845E-8F44E85E5760}"/>
    <dgm:cxn modelId="{ECB13A8A-E0DD-4C77-A27C-5E5EF046C0FE}" type="presParOf" srcId="{D72AB8BC-53CC-4BFA-9AE0-E5245CDF3176}" destId="{FF8A976E-7091-4493-B14B-36F8672C5B94}" srcOrd="0" destOrd="0" presId="urn:microsoft.com/office/officeart/2005/8/layout/chevron2"/>
    <dgm:cxn modelId="{30C18B39-6EFC-44CB-8EB7-9106CE134AED}" type="presParOf" srcId="{FF8A976E-7091-4493-B14B-36F8672C5B94}" destId="{2436BC5D-6F42-4734-8E08-1733493072D5}" srcOrd="0" destOrd="0" presId="urn:microsoft.com/office/officeart/2005/8/layout/chevron2"/>
    <dgm:cxn modelId="{4B044C63-79CD-4994-B35A-C5F4A84BE085}" type="presParOf" srcId="{FF8A976E-7091-4493-B14B-36F8672C5B94}" destId="{F98D4EDC-8AC3-471F-B0AE-5B481C2BD75B}" srcOrd="1" destOrd="0" presId="urn:microsoft.com/office/officeart/2005/8/layout/chevron2"/>
    <dgm:cxn modelId="{AFA18410-11B7-430B-AF44-5FB795F8409F}" type="presParOf" srcId="{D72AB8BC-53CC-4BFA-9AE0-E5245CDF3176}" destId="{0EC19274-690C-42BC-A08B-14D67A39F77B}" srcOrd="1" destOrd="0" presId="urn:microsoft.com/office/officeart/2005/8/layout/chevron2"/>
    <dgm:cxn modelId="{0257B51B-D092-41B8-87FC-43393F791CB9}" type="presParOf" srcId="{D72AB8BC-53CC-4BFA-9AE0-E5245CDF3176}" destId="{8B9D901B-D4A4-40D7-8A5A-CDA46A7FDC1A}" srcOrd="2" destOrd="0" presId="urn:microsoft.com/office/officeart/2005/8/layout/chevron2"/>
    <dgm:cxn modelId="{0DF479C9-6B49-4E90-9D71-A7FDA6C20864}" type="presParOf" srcId="{8B9D901B-D4A4-40D7-8A5A-CDA46A7FDC1A}" destId="{B2060812-85A5-4A5C-9150-F0F0BA9860C7}" srcOrd="0" destOrd="0" presId="urn:microsoft.com/office/officeart/2005/8/layout/chevron2"/>
    <dgm:cxn modelId="{333DF828-6414-4ECC-AFC5-AB44A79ED944}" type="presParOf" srcId="{8B9D901B-D4A4-40D7-8A5A-CDA46A7FDC1A}" destId="{3D92E73F-CFBE-43D0-BDA3-3697C0A30363}" srcOrd="1" destOrd="0" presId="urn:microsoft.com/office/officeart/2005/8/layout/chevron2"/>
    <dgm:cxn modelId="{FE0F0873-6D41-4A56-9278-8FE9AD12C392}" type="presParOf" srcId="{D72AB8BC-53CC-4BFA-9AE0-E5245CDF3176}" destId="{E1109EB3-0F3C-4C1B-9DAA-3879CF228AB8}" srcOrd="3" destOrd="0" presId="urn:microsoft.com/office/officeart/2005/8/layout/chevron2"/>
    <dgm:cxn modelId="{274ACCAE-BE2E-4BBC-81C8-F1FE06A99773}" type="presParOf" srcId="{D72AB8BC-53CC-4BFA-9AE0-E5245CDF3176}" destId="{CD81F8E8-AC41-4B43-8074-8F316725F3DE}" srcOrd="4" destOrd="0" presId="urn:microsoft.com/office/officeart/2005/8/layout/chevron2"/>
    <dgm:cxn modelId="{A1B866C0-0143-45AF-A6BF-775B6154DD9D}" type="presParOf" srcId="{CD81F8E8-AC41-4B43-8074-8F316725F3DE}" destId="{A8280B92-19DC-4CFD-816F-670A26E6E095}" srcOrd="0" destOrd="0" presId="urn:microsoft.com/office/officeart/2005/8/layout/chevron2"/>
    <dgm:cxn modelId="{0CF541D2-A3BD-4F48-938F-28B1E6E1EC12}" type="presParOf" srcId="{CD81F8E8-AC41-4B43-8074-8F316725F3DE}" destId="{3CCC17D9-012B-4029-961C-22B03C197288}" srcOrd="1" destOrd="0" presId="urn:microsoft.com/office/officeart/2005/8/layout/chevron2"/>
    <dgm:cxn modelId="{E92523A4-E948-4226-9D4A-0B3F942A13E8}" type="presParOf" srcId="{D72AB8BC-53CC-4BFA-9AE0-E5245CDF3176}" destId="{3676B038-4A97-4BEB-B517-411313323197}" srcOrd="5" destOrd="0" presId="urn:microsoft.com/office/officeart/2005/8/layout/chevron2"/>
    <dgm:cxn modelId="{C35C7699-FCF2-47EF-8AD6-108156012FCB}" type="presParOf" srcId="{D72AB8BC-53CC-4BFA-9AE0-E5245CDF3176}" destId="{7E54AD8B-7A3C-4AFA-BA71-D06070996653}" srcOrd="6" destOrd="0" presId="urn:microsoft.com/office/officeart/2005/8/layout/chevron2"/>
    <dgm:cxn modelId="{C711D6B5-CD2C-40BF-9162-5E3DBC11D779}" type="presParOf" srcId="{7E54AD8B-7A3C-4AFA-BA71-D06070996653}" destId="{914CB5B2-1625-46B0-9F35-1F3AC8D814FF}" srcOrd="0" destOrd="0" presId="urn:microsoft.com/office/officeart/2005/8/layout/chevron2"/>
    <dgm:cxn modelId="{5FDA443B-D6DB-4958-8A1B-6B3595D2A86D}" type="presParOf" srcId="{7E54AD8B-7A3C-4AFA-BA71-D06070996653}" destId="{D508B9AA-2AC5-41B9-A4BD-134507A568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STOWING</a:t>
          </a:r>
          <a:endParaRPr lang="en-US" b="1">
            <a:solidFill>
              <a:srgbClr val="002060"/>
            </a:solidFill>
          </a:endParaRPr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2EB367-4BC5-4EA3-8E68-0B305F2089C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064E40-624A-43B5-9497-D61E6623AD13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05</a:t>
          </a:r>
          <a:endParaRPr lang="en-US"/>
        </a:p>
      </dgm:t>
    </dgm:pt>
    <dgm:pt modelId="{4C6278B9-5F50-47F1-A785-D7B198BDE92A}" type="parTrans" cxnId="{AD9300E8-B402-4234-B63E-8D2B1DC6804D}">
      <dgm:prSet/>
      <dgm:spPr/>
      <dgm:t>
        <a:bodyPr/>
        <a:lstStyle/>
        <a:p>
          <a:endParaRPr lang="en-US"/>
        </a:p>
      </dgm:t>
    </dgm:pt>
    <dgm:pt modelId="{3F3E7A13-B3EF-429E-9FD1-33E3B994A0CB}" type="sibTrans" cxnId="{AD9300E8-B402-4234-B63E-8D2B1DC6804D}">
      <dgm:prSet/>
      <dgm:spPr/>
      <dgm:t>
        <a:bodyPr/>
        <a:lstStyle/>
        <a:p>
          <a:endParaRPr lang="en-US"/>
        </a:p>
      </dgm:t>
    </dgm:pt>
    <dgm:pt modelId="{22CB811C-6894-468C-A7DF-3660A666E2E9}">
      <dgm:prSet phldr="0"/>
      <dgm:spPr>
        <a:solidFill>
          <a:srgbClr val="ED7D31"/>
        </a:solidFill>
      </dgm:spPr>
      <dgm:t>
        <a:bodyPr/>
        <a:lstStyle/>
        <a:p>
          <a:pPr rtl="0"/>
          <a:r>
            <a:rPr lang="en-US" dirty="0"/>
            <a:t>Hundreds of pods</a:t>
          </a:r>
          <a:r>
            <a:rPr lang="en-US" dirty="0">
              <a:latin typeface="Corbel" panose="020B0503020204020204"/>
            </a:rPr>
            <a:t>, </a:t>
          </a:r>
          <a:r>
            <a:rPr lang="en-US" dirty="0"/>
            <a:t>each sitting atop a</a:t>
          </a:r>
          <a:r>
            <a:rPr lang="en-US" b="1" dirty="0"/>
            <a:t> Kiva Mobile Robot</a:t>
          </a:r>
          <a:r>
            <a:rPr lang="en-US" dirty="0">
              <a:latin typeface="Corbel" panose="020B0503020204020204"/>
            </a:rPr>
            <a:t> are</a:t>
          </a:r>
          <a:r>
            <a:rPr lang="en-US" dirty="0"/>
            <a:t> </a:t>
          </a:r>
          <a:r>
            <a:rPr lang="en-US" dirty="0">
              <a:latin typeface="Corbel" panose="020B0503020204020204"/>
            </a:rPr>
            <a:t>moved </a:t>
          </a:r>
          <a:r>
            <a:rPr lang="en-US" b="1" dirty="0">
              <a:latin typeface="Corbel" panose="020B0503020204020204"/>
            </a:rPr>
            <a:t>autonomously</a:t>
          </a:r>
          <a:r>
            <a:rPr lang="en-US" dirty="0"/>
            <a:t>, reading </a:t>
          </a:r>
          <a:r>
            <a:rPr lang="en-US" b="1" dirty="0"/>
            <a:t>2D barcodes</a:t>
          </a:r>
          <a:r>
            <a:rPr lang="en-US" dirty="0"/>
            <a:t> pasted to the floor that tell </a:t>
          </a:r>
          <a:r>
            <a:rPr lang="en-US" dirty="0">
              <a:latin typeface="Corbel" panose="020B0503020204020204"/>
            </a:rPr>
            <a:t>them their destination</a:t>
          </a:r>
        </a:p>
      </dgm:t>
    </dgm:pt>
    <dgm:pt modelId="{2F2D6380-68DD-40E6-862C-56257FE8E261}" type="parTrans" cxnId="{D06E028E-AC5D-4AD4-ADDA-127AC065C7D1}">
      <dgm:prSet/>
      <dgm:spPr/>
      <dgm:t>
        <a:bodyPr/>
        <a:lstStyle/>
        <a:p>
          <a:endParaRPr lang="en-US"/>
        </a:p>
      </dgm:t>
    </dgm:pt>
    <dgm:pt modelId="{C828AAE3-1B91-4DC4-B0DA-57EF8D34D1EA}" type="sibTrans" cxnId="{D06E028E-AC5D-4AD4-ADDA-127AC065C7D1}">
      <dgm:prSet/>
      <dgm:spPr/>
      <dgm:t>
        <a:bodyPr/>
        <a:lstStyle/>
        <a:p>
          <a:endParaRPr lang="en-US"/>
        </a:p>
      </dgm:t>
    </dgm:pt>
    <dgm:pt modelId="{D72AB8BC-53CC-4BFA-9AE0-E5245CDF3176}" type="pres">
      <dgm:prSet presAssocID="{5B2EB367-4BC5-4EA3-8E68-0B305F2089C4}" presName="linearFlow" presStyleCnt="0">
        <dgm:presLayoutVars>
          <dgm:dir/>
          <dgm:animLvl val="lvl"/>
          <dgm:resizeHandles val="exact"/>
        </dgm:presLayoutVars>
      </dgm:prSet>
      <dgm:spPr/>
    </dgm:pt>
    <dgm:pt modelId="{8B9D901B-D4A4-40D7-8A5A-CDA46A7FDC1A}" type="pres">
      <dgm:prSet presAssocID="{55064E40-624A-43B5-9497-D61E6623AD13}" presName="composite" presStyleCnt="0"/>
      <dgm:spPr/>
    </dgm:pt>
    <dgm:pt modelId="{B2060812-85A5-4A5C-9150-F0F0BA9860C7}" type="pres">
      <dgm:prSet presAssocID="{55064E40-624A-43B5-9497-D61E6623AD13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3D92E73F-CFBE-43D0-BDA3-3697C0A30363}" type="pres">
      <dgm:prSet presAssocID="{55064E40-624A-43B5-9497-D61E6623AD13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D06E028E-AC5D-4AD4-ADDA-127AC065C7D1}" srcId="{55064E40-624A-43B5-9497-D61E6623AD13}" destId="{22CB811C-6894-468C-A7DF-3660A666E2E9}" srcOrd="0" destOrd="0" parTransId="{2F2D6380-68DD-40E6-862C-56257FE8E261}" sibTransId="{C828AAE3-1B91-4DC4-B0DA-57EF8D34D1EA}"/>
    <dgm:cxn modelId="{90BCCFA8-E040-463E-890C-3FBBD347F873}" type="presOf" srcId="{5B2EB367-4BC5-4EA3-8E68-0B305F2089C4}" destId="{D72AB8BC-53CC-4BFA-9AE0-E5245CDF3176}" srcOrd="0" destOrd="0" presId="urn:microsoft.com/office/officeart/2005/8/layout/chevron2"/>
    <dgm:cxn modelId="{AD9300E8-B402-4234-B63E-8D2B1DC6804D}" srcId="{5B2EB367-4BC5-4EA3-8E68-0B305F2089C4}" destId="{55064E40-624A-43B5-9497-D61E6623AD13}" srcOrd="0" destOrd="0" parTransId="{4C6278B9-5F50-47F1-A785-D7B198BDE92A}" sibTransId="{3F3E7A13-B3EF-429E-9FD1-33E3B994A0CB}"/>
    <dgm:cxn modelId="{1EEB44F5-9FEF-4D2D-A808-4726B2EEB1EF}" type="presOf" srcId="{22CB811C-6894-468C-A7DF-3660A666E2E9}" destId="{3D92E73F-CFBE-43D0-BDA3-3697C0A30363}" srcOrd="0" destOrd="0" presId="urn:microsoft.com/office/officeart/2005/8/layout/chevron2"/>
    <dgm:cxn modelId="{773BDFFB-85EE-434E-A1D9-7A68FDB1424C}" type="presOf" srcId="{55064E40-624A-43B5-9497-D61E6623AD13}" destId="{B2060812-85A5-4A5C-9150-F0F0BA9860C7}" srcOrd="0" destOrd="0" presId="urn:microsoft.com/office/officeart/2005/8/layout/chevron2"/>
    <dgm:cxn modelId="{1C125284-0A5D-433A-936B-DC26A8AD4476}" type="presParOf" srcId="{D72AB8BC-53CC-4BFA-9AE0-E5245CDF3176}" destId="{8B9D901B-D4A4-40D7-8A5A-CDA46A7FDC1A}" srcOrd="0" destOrd="0" presId="urn:microsoft.com/office/officeart/2005/8/layout/chevron2"/>
    <dgm:cxn modelId="{37552206-0C71-4B0F-96AD-25DC51FE6E75}" type="presParOf" srcId="{8B9D901B-D4A4-40D7-8A5A-CDA46A7FDC1A}" destId="{B2060812-85A5-4A5C-9150-F0F0BA9860C7}" srcOrd="0" destOrd="0" presId="urn:microsoft.com/office/officeart/2005/8/layout/chevron2"/>
    <dgm:cxn modelId="{2D0134A9-EC87-49E1-8D89-ED6ED9CD16C4}" type="presParOf" srcId="{8B9D901B-D4A4-40D7-8A5A-CDA46A7FDC1A}" destId="{3D92E73F-CFBE-43D0-BDA3-3697C0A3036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PICKING</a:t>
          </a:r>
          <a:endParaRPr lang="en-US" b="1">
            <a:solidFill>
              <a:srgbClr val="002060"/>
            </a:solidFill>
          </a:endParaRPr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2EB367-4BC5-4EA3-8E68-0B305F2089C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5D3B16-D194-417C-B0A3-C59B64F9C48F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01</a:t>
          </a:r>
          <a:endParaRPr lang="en-US"/>
        </a:p>
      </dgm:t>
    </dgm:pt>
    <dgm:pt modelId="{795BD51A-2E90-4118-BE0A-CE7849A4A98C}" type="parTrans" cxnId="{8AB66C89-95D5-45D7-A324-F51F9DCE23ED}">
      <dgm:prSet/>
      <dgm:spPr/>
      <dgm:t>
        <a:bodyPr/>
        <a:lstStyle/>
        <a:p>
          <a:endParaRPr lang="en-US"/>
        </a:p>
      </dgm:t>
    </dgm:pt>
    <dgm:pt modelId="{48FE0C32-9DA2-47A5-B055-0409B4F1D1E8}" type="sibTrans" cxnId="{8AB66C89-95D5-45D7-A324-F51F9DCE23ED}">
      <dgm:prSet/>
      <dgm:spPr/>
      <dgm:t>
        <a:bodyPr/>
        <a:lstStyle/>
        <a:p>
          <a:endParaRPr lang="en-US"/>
        </a:p>
      </dgm:t>
    </dgm:pt>
    <dgm:pt modelId="{C016DE6E-34B3-4B60-9D33-8293D5094FCE}">
      <dgm:prSet phldrT="[Text]" phldr="0"/>
      <dgm:spPr>
        <a:solidFill>
          <a:srgbClr val="E4ED7E"/>
        </a:solidFill>
      </dgm:spPr>
      <dgm:t>
        <a:bodyPr/>
        <a:lstStyle/>
        <a:p>
          <a:pPr rtl="0"/>
          <a:r>
            <a:rPr lang="en-US">
              <a:latin typeface="Corbel" panose="020B0503020204020204"/>
            </a:rPr>
            <a:t>An Amazon associate waits in a picking station while a computer monitor displays the item they need to pick </a:t>
          </a:r>
          <a:r>
            <a:rPr lang="en-US"/>
            <a:t>from </a:t>
          </a:r>
          <a:r>
            <a:rPr lang="en-US" b="0">
              <a:latin typeface="Corbel" panose="020B0503020204020204"/>
            </a:rPr>
            <a:t>a </a:t>
          </a:r>
          <a:r>
            <a:rPr lang="en-US">
              <a:latin typeface="Corbel" panose="020B0503020204020204"/>
            </a:rPr>
            <a:t>pod. </a:t>
          </a:r>
        </a:p>
      </dgm:t>
    </dgm:pt>
    <dgm:pt modelId="{79017CA0-696F-4B21-A4D8-E82F466345BC}" type="parTrans" cxnId="{E20BEE70-A559-4F28-BFB0-57CA05A745A2}">
      <dgm:prSet/>
      <dgm:spPr/>
      <dgm:t>
        <a:bodyPr/>
        <a:lstStyle/>
        <a:p>
          <a:endParaRPr lang="en-US"/>
        </a:p>
      </dgm:t>
    </dgm:pt>
    <dgm:pt modelId="{97975D5F-D287-4E7B-98AE-02CFE1BDCD6E}" type="sibTrans" cxnId="{E20BEE70-A559-4F28-BFB0-57CA05A745A2}">
      <dgm:prSet/>
      <dgm:spPr/>
      <dgm:t>
        <a:bodyPr/>
        <a:lstStyle/>
        <a:p>
          <a:endParaRPr lang="en-US"/>
        </a:p>
      </dgm:t>
    </dgm:pt>
    <dgm:pt modelId="{55064E40-624A-43B5-9497-D61E6623AD13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02</a:t>
          </a:r>
          <a:endParaRPr lang="en-US"/>
        </a:p>
      </dgm:t>
    </dgm:pt>
    <dgm:pt modelId="{4C6278B9-5F50-47F1-A785-D7B198BDE92A}" type="parTrans" cxnId="{AD9300E8-B402-4234-B63E-8D2B1DC6804D}">
      <dgm:prSet/>
      <dgm:spPr/>
    </dgm:pt>
    <dgm:pt modelId="{3F3E7A13-B3EF-429E-9FD1-33E3B994A0CB}" type="sibTrans" cxnId="{AD9300E8-B402-4234-B63E-8D2B1DC6804D}">
      <dgm:prSet/>
      <dgm:spPr/>
    </dgm:pt>
    <dgm:pt modelId="{22CB811C-6894-468C-A7DF-3660A666E2E9}">
      <dgm:prSet phldr="0"/>
      <dgm:spPr>
        <a:solidFill>
          <a:srgbClr val="ED7D31"/>
        </a:solidFill>
      </dgm:spPr>
      <dgm:t>
        <a:bodyPr/>
        <a:lstStyle/>
        <a:p>
          <a:pPr algn="l" rtl="0"/>
          <a:r>
            <a:rPr lang="en-US">
              <a:latin typeface="Corbel" panose="020B0503020204020204"/>
            </a:rPr>
            <a:t>The pod holding </a:t>
          </a:r>
          <a:r>
            <a:rPr lang="en-US"/>
            <a:t>the </a:t>
          </a:r>
          <a:r>
            <a:rPr lang="en-US">
              <a:latin typeface="Corbel" panose="020B0503020204020204"/>
            </a:rPr>
            <a:t>item arrives at the picking station via a robot, and a projector lights up the exact spot on the pod where the associate will find the item.</a:t>
          </a:r>
        </a:p>
      </dgm:t>
    </dgm:pt>
    <dgm:pt modelId="{2F2D6380-68DD-40E6-862C-56257FE8E261}" type="parTrans" cxnId="{D06E028E-AC5D-4AD4-ADDA-127AC065C7D1}">
      <dgm:prSet/>
      <dgm:spPr/>
    </dgm:pt>
    <dgm:pt modelId="{C828AAE3-1B91-4DC4-B0DA-57EF8D34D1EA}" type="sibTrans" cxnId="{D06E028E-AC5D-4AD4-ADDA-127AC065C7D1}">
      <dgm:prSet/>
      <dgm:spPr/>
    </dgm:pt>
    <dgm:pt modelId="{73E18E45-2E8E-4AFF-894A-CC2FA5F7D4ED}">
      <dgm:prSet phldr="0"/>
      <dgm:spPr/>
      <dgm:t>
        <a:bodyPr/>
        <a:lstStyle/>
        <a:p>
          <a:pPr algn="l"/>
          <a:r>
            <a:rPr lang="en-US">
              <a:latin typeface="Corbel" panose="020B0503020204020204"/>
            </a:rPr>
            <a:t>When the associate deems a tote as full, they push it on to a conveyor belt and an empty tote automatically replaces it. </a:t>
          </a:r>
          <a:endParaRPr lang="en-US"/>
        </a:p>
      </dgm:t>
    </dgm:pt>
    <dgm:pt modelId="{9BBD1DDE-D66E-41CE-9F7F-4029A829488E}" type="parTrans" cxnId="{FB239A42-0122-40AC-80BC-30C4FABF0E14}">
      <dgm:prSet/>
      <dgm:spPr/>
    </dgm:pt>
    <dgm:pt modelId="{A65EDCC2-D952-4AE0-9BEF-A9920393473B}" type="sibTrans" cxnId="{FB239A42-0122-40AC-80BC-30C4FABF0E14}">
      <dgm:prSet/>
      <dgm:spPr/>
    </dgm:pt>
    <dgm:pt modelId="{7FC40DD1-D39C-4EE7-9468-FA7CAD920EF3}">
      <dgm:prSet phldr="0"/>
      <dgm:spPr/>
      <dgm:t>
        <a:bodyPr/>
        <a:lstStyle/>
        <a:p>
          <a:pPr algn="l" rtl="0"/>
          <a:r>
            <a:rPr lang="en-US">
              <a:latin typeface="Corbel" panose="020B0503020204020204"/>
            </a:rPr>
            <a:t>     03</a:t>
          </a:r>
          <a:endParaRPr lang="en-US"/>
        </a:p>
      </dgm:t>
    </dgm:pt>
    <dgm:pt modelId="{2C6579D3-79C7-4CB5-99C1-51210991BF1A}" type="parTrans" cxnId="{1A81365A-EFB3-44C2-94AF-1881F9273954}">
      <dgm:prSet/>
      <dgm:spPr/>
    </dgm:pt>
    <dgm:pt modelId="{3C22CDED-44F4-428E-9F6D-26D4B7B54D0C}" type="sibTrans" cxnId="{1A81365A-EFB3-44C2-94AF-1881F9273954}">
      <dgm:prSet/>
      <dgm:spPr/>
    </dgm:pt>
    <dgm:pt modelId="{D72AB8BC-53CC-4BFA-9AE0-E5245CDF3176}" type="pres">
      <dgm:prSet presAssocID="{5B2EB367-4BC5-4EA3-8E68-0B305F2089C4}" presName="linearFlow" presStyleCnt="0">
        <dgm:presLayoutVars>
          <dgm:dir/>
          <dgm:animLvl val="lvl"/>
          <dgm:resizeHandles val="exact"/>
        </dgm:presLayoutVars>
      </dgm:prSet>
      <dgm:spPr/>
    </dgm:pt>
    <dgm:pt modelId="{FF8A976E-7091-4493-B14B-36F8672C5B94}" type="pres">
      <dgm:prSet presAssocID="{1A5D3B16-D194-417C-B0A3-C59B64F9C48F}" presName="composite" presStyleCnt="0"/>
      <dgm:spPr/>
    </dgm:pt>
    <dgm:pt modelId="{2436BC5D-6F42-4734-8E08-1733493072D5}" type="pres">
      <dgm:prSet presAssocID="{1A5D3B16-D194-417C-B0A3-C59B64F9C48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98D4EDC-8AC3-471F-B0AE-5B481C2BD75B}" type="pres">
      <dgm:prSet presAssocID="{1A5D3B16-D194-417C-B0A3-C59B64F9C48F}" presName="descendantText" presStyleLbl="alignAcc1" presStyleIdx="0" presStyleCnt="3">
        <dgm:presLayoutVars>
          <dgm:bulletEnabled val="1"/>
        </dgm:presLayoutVars>
      </dgm:prSet>
      <dgm:spPr/>
    </dgm:pt>
    <dgm:pt modelId="{0EC19274-690C-42BC-A08B-14D67A39F77B}" type="pres">
      <dgm:prSet presAssocID="{48FE0C32-9DA2-47A5-B055-0409B4F1D1E8}" presName="sp" presStyleCnt="0"/>
      <dgm:spPr/>
    </dgm:pt>
    <dgm:pt modelId="{8B9D901B-D4A4-40D7-8A5A-CDA46A7FDC1A}" type="pres">
      <dgm:prSet presAssocID="{55064E40-624A-43B5-9497-D61E6623AD13}" presName="composite" presStyleCnt="0"/>
      <dgm:spPr/>
    </dgm:pt>
    <dgm:pt modelId="{B2060812-85A5-4A5C-9150-F0F0BA9860C7}" type="pres">
      <dgm:prSet presAssocID="{55064E40-624A-43B5-9497-D61E6623AD1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D92E73F-CFBE-43D0-BDA3-3697C0A30363}" type="pres">
      <dgm:prSet presAssocID="{55064E40-624A-43B5-9497-D61E6623AD13}" presName="descendantText" presStyleLbl="alignAcc1" presStyleIdx="1" presStyleCnt="3">
        <dgm:presLayoutVars>
          <dgm:bulletEnabled val="1"/>
        </dgm:presLayoutVars>
      </dgm:prSet>
      <dgm:spPr/>
    </dgm:pt>
    <dgm:pt modelId="{E1109EB3-0F3C-4C1B-9DAA-3879CF228AB8}" type="pres">
      <dgm:prSet presAssocID="{3F3E7A13-B3EF-429E-9FD1-33E3B994A0CB}" presName="sp" presStyleCnt="0"/>
      <dgm:spPr/>
    </dgm:pt>
    <dgm:pt modelId="{553F20E5-EF6E-40E5-A7FA-0DD4E81C44CD}" type="pres">
      <dgm:prSet presAssocID="{7FC40DD1-D39C-4EE7-9468-FA7CAD920EF3}" presName="composite" presStyleCnt="0"/>
      <dgm:spPr/>
    </dgm:pt>
    <dgm:pt modelId="{B769E6F7-CE90-4D24-830E-B809DBC0363F}" type="pres">
      <dgm:prSet presAssocID="{7FC40DD1-D39C-4EE7-9468-FA7CAD920EF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15F4980-84DE-485D-B287-8C7A8BFE0360}" type="pres">
      <dgm:prSet presAssocID="{7FC40DD1-D39C-4EE7-9468-FA7CAD920EF3}" presName="descendantText" presStyleLbl="alignAcc1" presStyleIdx="2" presStyleCnt="3">
        <dgm:presLayoutVars>
          <dgm:bulletEnabled val="1"/>
        </dgm:presLayoutVars>
      </dgm:prSet>
      <dgm:spPr>
        <a:solidFill>
          <a:schemeClr val="bg2"/>
        </a:solidFill>
      </dgm:spPr>
    </dgm:pt>
  </dgm:ptLst>
  <dgm:cxnLst>
    <dgm:cxn modelId="{86E25761-6FFA-46B7-A7FE-B85B42653586}" type="presOf" srcId="{55064E40-624A-43B5-9497-D61E6623AD13}" destId="{B2060812-85A5-4A5C-9150-F0F0BA9860C7}" srcOrd="0" destOrd="0" presId="urn:microsoft.com/office/officeart/2005/8/layout/chevron2"/>
    <dgm:cxn modelId="{FB239A42-0122-40AC-80BC-30C4FABF0E14}" srcId="{7FC40DD1-D39C-4EE7-9468-FA7CAD920EF3}" destId="{73E18E45-2E8E-4AFF-894A-CC2FA5F7D4ED}" srcOrd="0" destOrd="0" parTransId="{9BBD1DDE-D66E-41CE-9F7F-4029A829488E}" sibTransId="{A65EDCC2-D952-4AE0-9BEF-A9920393473B}"/>
    <dgm:cxn modelId="{E20BEE70-A559-4F28-BFB0-57CA05A745A2}" srcId="{1A5D3B16-D194-417C-B0A3-C59B64F9C48F}" destId="{C016DE6E-34B3-4B60-9D33-8293D5094FCE}" srcOrd="0" destOrd="0" parTransId="{79017CA0-696F-4B21-A4D8-E82F466345BC}" sibTransId="{97975D5F-D287-4E7B-98AE-02CFE1BDCD6E}"/>
    <dgm:cxn modelId="{1A81365A-EFB3-44C2-94AF-1881F9273954}" srcId="{5B2EB367-4BC5-4EA3-8E68-0B305F2089C4}" destId="{7FC40DD1-D39C-4EE7-9468-FA7CAD920EF3}" srcOrd="2" destOrd="0" parTransId="{2C6579D3-79C7-4CB5-99C1-51210991BF1A}" sibTransId="{3C22CDED-44F4-428E-9F6D-26D4B7B54D0C}"/>
    <dgm:cxn modelId="{8AB66C89-95D5-45D7-A324-F51F9DCE23ED}" srcId="{5B2EB367-4BC5-4EA3-8E68-0B305F2089C4}" destId="{1A5D3B16-D194-417C-B0A3-C59B64F9C48F}" srcOrd="0" destOrd="0" parTransId="{795BD51A-2E90-4118-BE0A-CE7849A4A98C}" sibTransId="{48FE0C32-9DA2-47A5-B055-0409B4F1D1E8}"/>
    <dgm:cxn modelId="{D06E028E-AC5D-4AD4-ADDA-127AC065C7D1}" srcId="{55064E40-624A-43B5-9497-D61E6623AD13}" destId="{22CB811C-6894-468C-A7DF-3660A666E2E9}" srcOrd="0" destOrd="0" parTransId="{2F2D6380-68DD-40E6-862C-56257FE8E261}" sibTransId="{C828AAE3-1B91-4DC4-B0DA-57EF8D34D1EA}"/>
    <dgm:cxn modelId="{90BCCFA8-E040-463E-890C-3FBBD347F873}" type="presOf" srcId="{5B2EB367-4BC5-4EA3-8E68-0B305F2089C4}" destId="{D72AB8BC-53CC-4BFA-9AE0-E5245CDF3176}" srcOrd="0" destOrd="0" presId="urn:microsoft.com/office/officeart/2005/8/layout/chevron2"/>
    <dgm:cxn modelId="{68C7F8C4-70C5-4539-B988-60F55B485747}" type="presOf" srcId="{C016DE6E-34B3-4B60-9D33-8293D5094FCE}" destId="{F98D4EDC-8AC3-471F-B0AE-5B481C2BD75B}" srcOrd="0" destOrd="0" presId="urn:microsoft.com/office/officeart/2005/8/layout/chevron2"/>
    <dgm:cxn modelId="{42170BC6-574C-4A85-AC3B-75C79C9C343F}" type="presOf" srcId="{7FC40DD1-D39C-4EE7-9468-FA7CAD920EF3}" destId="{B769E6F7-CE90-4D24-830E-B809DBC0363F}" srcOrd="0" destOrd="0" presId="urn:microsoft.com/office/officeart/2005/8/layout/chevron2"/>
    <dgm:cxn modelId="{CA9238CD-61C0-403B-A4C2-E6E266E10FF4}" type="presOf" srcId="{1A5D3B16-D194-417C-B0A3-C59B64F9C48F}" destId="{2436BC5D-6F42-4734-8E08-1733493072D5}" srcOrd="0" destOrd="0" presId="urn:microsoft.com/office/officeart/2005/8/layout/chevron2"/>
    <dgm:cxn modelId="{AD9300E8-B402-4234-B63E-8D2B1DC6804D}" srcId="{5B2EB367-4BC5-4EA3-8E68-0B305F2089C4}" destId="{55064E40-624A-43B5-9497-D61E6623AD13}" srcOrd="1" destOrd="0" parTransId="{4C6278B9-5F50-47F1-A785-D7B198BDE92A}" sibTransId="{3F3E7A13-B3EF-429E-9FD1-33E3B994A0CB}"/>
    <dgm:cxn modelId="{1B2F9FEE-A49D-430F-A18C-76A4CF339E0D}" type="presOf" srcId="{73E18E45-2E8E-4AFF-894A-CC2FA5F7D4ED}" destId="{A15F4980-84DE-485D-B287-8C7A8BFE0360}" srcOrd="0" destOrd="0" presId="urn:microsoft.com/office/officeart/2005/8/layout/chevron2"/>
    <dgm:cxn modelId="{6DD025F6-AD16-4B66-A8E6-D2BD16489957}" type="presOf" srcId="{22CB811C-6894-468C-A7DF-3660A666E2E9}" destId="{3D92E73F-CFBE-43D0-BDA3-3697C0A30363}" srcOrd="0" destOrd="0" presId="urn:microsoft.com/office/officeart/2005/8/layout/chevron2"/>
    <dgm:cxn modelId="{7E72AD00-EEF9-41E4-8D31-9011A28FE57E}" type="presParOf" srcId="{D72AB8BC-53CC-4BFA-9AE0-E5245CDF3176}" destId="{FF8A976E-7091-4493-B14B-36F8672C5B94}" srcOrd="0" destOrd="0" presId="urn:microsoft.com/office/officeart/2005/8/layout/chevron2"/>
    <dgm:cxn modelId="{62BACC43-2E34-49B9-B0B6-7F1815016C33}" type="presParOf" srcId="{FF8A976E-7091-4493-B14B-36F8672C5B94}" destId="{2436BC5D-6F42-4734-8E08-1733493072D5}" srcOrd="0" destOrd="0" presId="urn:microsoft.com/office/officeart/2005/8/layout/chevron2"/>
    <dgm:cxn modelId="{7242404E-19BD-488D-B0D5-5EE73F5A04E9}" type="presParOf" srcId="{FF8A976E-7091-4493-B14B-36F8672C5B94}" destId="{F98D4EDC-8AC3-471F-B0AE-5B481C2BD75B}" srcOrd="1" destOrd="0" presId="urn:microsoft.com/office/officeart/2005/8/layout/chevron2"/>
    <dgm:cxn modelId="{9F9394A2-FF8C-4026-9FD4-E28B28C7BDE1}" type="presParOf" srcId="{D72AB8BC-53CC-4BFA-9AE0-E5245CDF3176}" destId="{0EC19274-690C-42BC-A08B-14D67A39F77B}" srcOrd="1" destOrd="0" presId="urn:microsoft.com/office/officeart/2005/8/layout/chevron2"/>
    <dgm:cxn modelId="{2233055D-4244-45EC-8145-46D26CCF62C0}" type="presParOf" srcId="{D72AB8BC-53CC-4BFA-9AE0-E5245CDF3176}" destId="{8B9D901B-D4A4-40D7-8A5A-CDA46A7FDC1A}" srcOrd="2" destOrd="0" presId="urn:microsoft.com/office/officeart/2005/8/layout/chevron2"/>
    <dgm:cxn modelId="{BD9EC3A4-F236-4D8D-BD27-CD12BE7057D9}" type="presParOf" srcId="{8B9D901B-D4A4-40D7-8A5A-CDA46A7FDC1A}" destId="{B2060812-85A5-4A5C-9150-F0F0BA9860C7}" srcOrd="0" destOrd="0" presId="urn:microsoft.com/office/officeart/2005/8/layout/chevron2"/>
    <dgm:cxn modelId="{D303FB64-762B-4209-A06F-2A5D081F934D}" type="presParOf" srcId="{8B9D901B-D4A4-40D7-8A5A-CDA46A7FDC1A}" destId="{3D92E73F-CFBE-43D0-BDA3-3697C0A30363}" srcOrd="1" destOrd="0" presId="urn:microsoft.com/office/officeart/2005/8/layout/chevron2"/>
    <dgm:cxn modelId="{4D3592DC-CF95-4D56-A214-3F6C07674674}" type="presParOf" srcId="{D72AB8BC-53CC-4BFA-9AE0-E5245CDF3176}" destId="{E1109EB3-0F3C-4C1B-9DAA-3879CF228AB8}" srcOrd="3" destOrd="0" presId="urn:microsoft.com/office/officeart/2005/8/layout/chevron2"/>
    <dgm:cxn modelId="{F11CDE9E-6F80-4FE6-BC23-90BCDD8FE541}" type="presParOf" srcId="{D72AB8BC-53CC-4BFA-9AE0-E5245CDF3176}" destId="{553F20E5-EF6E-40E5-A7FA-0DD4E81C44CD}" srcOrd="4" destOrd="0" presId="urn:microsoft.com/office/officeart/2005/8/layout/chevron2"/>
    <dgm:cxn modelId="{34281078-7CD8-4698-8EB7-5B3CEDB3AEC2}" type="presParOf" srcId="{553F20E5-EF6E-40E5-A7FA-0DD4E81C44CD}" destId="{B769E6F7-CE90-4D24-830E-B809DBC0363F}" srcOrd="0" destOrd="0" presId="urn:microsoft.com/office/officeart/2005/8/layout/chevron2"/>
    <dgm:cxn modelId="{B3301DA4-83C5-4669-91D4-5B497A05B3BD}" type="presParOf" srcId="{553F20E5-EF6E-40E5-A7FA-0DD4E81C44CD}" destId="{A15F4980-84DE-485D-B287-8C7A8BFE036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78657AEC-0F36-47E6-8AE7-6F43B80B5628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How Smart warehouse management helped Amazon</a:t>
          </a:r>
          <a:r>
            <a:rPr lang="en-US" b="1">
              <a:solidFill>
                <a:schemeClr val="tx1"/>
              </a:solidFill>
              <a:latin typeface="Corbel" panose="020B0503020204020204"/>
            </a:rPr>
            <a:t> /</a:t>
          </a:r>
          <a:r>
            <a:rPr lang="en-US" b="1">
              <a:solidFill>
                <a:schemeClr val="tx1"/>
              </a:solidFill>
            </a:rPr>
            <a:t> Alibaba to achieve operation excellence?</a:t>
          </a:r>
          <a:r>
            <a:rPr lang="en-US" b="1">
              <a:solidFill>
                <a:schemeClr val="tx1"/>
              </a:solidFill>
              <a:latin typeface="Corbel" panose="020B0503020204020204"/>
            </a:rPr>
            <a:t> </a:t>
          </a:r>
          <a:endParaRPr lang="en-US" b="1">
            <a:solidFill>
              <a:schemeClr val="tx1"/>
            </a:solidFill>
            <a:latin typeface="Segoe Print"/>
          </a:endParaRP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B2A51EB6-B87C-43D6-B4E7-0427118A26D9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6930F21A-4788-4815-B2DB-F5A532127958}" type="presParOf" srcId="{F8E33DF7-E7E6-40FB-98B4-9A6C2CEA963E}" destId="{4E278BED-663C-4EC2-803B-49952C4C93D3}" srcOrd="0" destOrd="0" presId="urn:microsoft.com/office/officeart/2018/2/layout/IconVerticalSolidList"/>
    <dgm:cxn modelId="{D742478C-2CDE-4F03-9976-7DA7FA942816}" type="presParOf" srcId="{4E278BED-663C-4EC2-803B-49952C4C93D3}" destId="{A1CED039-E4BB-4142-A7CC-46924B23B785}" srcOrd="0" destOrd="0" presId="urn:microsoft.com/office/officeart/2018/2/layout/IconVerticalSolidList"/>
    <dgm:cxn modelId="{5838882A-C4CB-407F-9FC2-A0878A9B5DC9}" type="presParOf" srcId="{4E278BED-663C-4EC2-803B-49952C4C93D3}" destId="{A4E73916-DAA9-4ECC-9B51-8190602D05A7}" srcOrd="1" destOrd="0" presId="urn:microsoft.com/office/officeart/2018/2/layout/IconVerticalSolidList"/>
    <dgm:cxn modelId="{569270EC-3D5A-474C-A4FF-EE33C541FE1F}" type="presParOf" srcId="{4E278BED-663C-4EC2-803B-49952C4C93D3}" destId="{5DE4250F-5793-4E99-BC07-15C608CAC435}" srcOrd="2" destOrd="0" presId="urn:microsoft.com/office/officeart/2018/2/layout/IconVerticalSolidList"/>
    <dgm:cxn modelId="{D54C7F05-65EF-49E5-AE56-58DE84C54C90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510C67-4AA9-4E43-BCDC-978A7F080B70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DF9992-C199-49FA-BFB6-6B06009EF6C1}">
      <dgm:prSet phldrT="[Text]" phldr="0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rbel" panose="020B0503020204020204"/>
            </a:rPr>
            <a:t>01</a:t>
          </a:r>
          <a:endParaRPr lang="en-US" dirty="0">
            <a:solidFill>
              <a:schemeClr val="tx1"/>
            </a:solidFill>
          </a:endParaRPr>
        </a:p>
      </dgm:t>
    </dgm:pt>
    <dgm:pt modelId="{A0C0B402-3C40-4835-BDB8-46C1259DABBD}" type="parTrans" cxnId="{BCACC4AD-114C-461F-A3F9-BAD666F97088}">
      <dgm:prSet/>
      <dgm:spPr/>
      <dgm:t>
        <a:bodyPr/>
        <a:lstStyle/>
        <a:p>
          <a:endParaRPr lang="en-US"/>
        </a:p>
      </dgm:t>
    </dgm:pt>
    <dgm:pt modelId="{4EC6974B-F24E-4C7D-80FC-A119BBC8949D}" type="sibTrans" cxnId="{BCACC4AD-114C-461F-A3F9-BAD666F97088}">
      <dgm:prSet/>
      <dgm:spPr/>
      <dgm:t>
        <a:bodyPr/>
        <a:lstStyle/>
        <a:p>
          <a:endParaRPr lang="en-US"/>
        </a:p>
      </dgm:t>
    </dgm:pt>
    <dgm:pt modelId="{27E2FFB2-1228-4727-A41F-15FE8BDE7A2D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Segoe UI Historic"/>
              <a:ea typeface="Segoe UI Historic"/>
              <a:cs typeface="Segoe UI Historic"/>
            </a:rPr>
            <a:t>Conveyor belts can convey items in a straight line or through elevation and direction changes.</a:t>
          </a:r>
          <a:endParaRPr lang="en-US" b="1" dirty="0">
            <a:solidFill>
              <a:schemeClr val="bg1"/>
            </a:solidFill>
          </a:endParaRPr>
        </a:p>
      </dgm:t>
    </dgm:pt>
    <dgm:pt modelId="{3862356D-B2A7-4883-A1F1-F1D5A63EAE7C}" type="parTrans" cxnId="{0EB033FE-7275-42CB-9E79-182D6A07DCFE}">
      <dgm:prSet/>
      <dgm:spPr/>
      <dgm:t>
        <a:bodyPr/>
        <a:lstStyle/>
        <a:p>
          <a:endParaRPr lang="en-US"/>
        </a:p>
      </dgm:t>
    </dgm:pt>
    <dgm:pt modelId="{2A03C61C-0D3A-49DD-A086-BBFA31A2F299}" type="sibTrans" cxnId="{0EB033FE-7275-42CB-9E79-182D6A07DCFE}">
      <dgm:prSet/>
      <dgm:spPr/>
      <dgm:t>
        <a:bodyPr/>
        <a:lstStyle/>
        <a:p>
          <a:endParaRPr lang="en-US"/>
        </a:p>
      </dgm:t>
    </dgm:pt>
    <dgm:pt modelId="{A03DE83C-4145-4C66-8333-352C189E68E8}">
      <dgm:prSet phldrT="[Text]" phldr="0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rbel" panose="020B0503020204020204"/>
            </a:rPr>
            <a:t>02</a:t>
          </a:r>
          <a:endParaRPr lang="en-US" dirty="0">
            <a:solidFill>
              <a:schemeClr val="tx1"/>
            </a:solidFill>
          </a:endParaRPr>
        </a:p>
      </dgm:t>
    </dgm:pt>
    <dgm:pt modelId="{13E3DCB1-2357-46B8-84CA-BF4DFF143859}" type="parTrans" cxnId="{07B00826-A18C-4E6B-ABBB-8C5101238038}">
      <dgm:prSet/>
      <dgm:spPr/>
      <dgm:t>
        <a:bodyPr/>
        <a:lstStyle/>
        <a:p>
          <a:endParaRPr lang="en-US"/>
        </a:p>
      </dgm:t>
    </dgm:pt>
    <dgm:pt modelId="{EAB12C14-B242-4302-83A7-AF07D87D0A89}" type="sibTrans" cxnId="{07B00826-A18C-4E6B-ABBB-8C5101238038}">
      <dgm:prSet/>
      <dgm:spPr/>
      <dgm:t>
        <a:bodyPr/>
        <a:lstStyle/>
        <a:p>
          <a:endParaRPr lang="en-US"/>
        </a:p>
      </dgm:t>
    </dgm:pt>
    <dgm:pt modelId="{9CBBC294-5EC0-4702-A84B-51C34FBED9CD}">
      <dgm:prSet phldrT="[Text]" phldr="0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rbel" panose="020B0503020204020204"/>
            </a:rPr>
            <a:t>03</a:t>
          </a:r>
          <a:endParaRPr lang="en-US" dirty="0">
            <a:solidFill>
              <a:schemeClr val="tx1"/>
            </a:solidFill>
          </a:endParaRPr>
        </a:p>
      </dgm:t>
    </dgm:pt>
    <dgm:pt modelId="{42B0FED0-7570-4351-825C-2E6E1DCC6C38}" type="parTrans" cxnId="{C96B6FCA-091D-4387-A72E-A73E092EE8AA}">
      <dgm:prSet/>
      <dgm:spPr/>
      <dgm:t>
        <a:bodyPr/>
        <a:lstStyle/>
        <a:p>
          <a:endParaRPr lang="en-US"/>
        </a:p>
      </dgm:t>
    </dgm:pt>
    <dgm:pt modelId="{32BAE4F2-9A8B-4B2D-BC73-745F95659E16}" type="sibTrans" cxnId="{C96B6FCA-091D-4387-A72E-A73E092EE8AA}">
      <dgm:prSet/>
      <dgm:spPr/>
      <dgm:t>
        <a:bodyPr/>
        <a:lstStyle/>
        <a:p>
          <a:endParaRPr lang="en-US"/>
        </a:p>
      </dgm:t>
    </dgm:pt>
    <dgm:pt modelId="{E2CBDD27-DF9C-4867-B21D-19CAE790E5C9}">
      <dgm:prSet phldr="0"/>
      <dgm:spPr/>
      <dgm:t>
        <a:bodyPr/>
        <a:lstStyle/>
        <a:p>
          <a:pPr rtl="0"/>
          <a:r>
            <a:rPr lang="en-US" b="1" dirty="0">
              <a:solidFill>
                <a:srgbClr val="050505"/>
              </a:solidFill>
              <a:latin typeface="Segoe UI Historic"/>
              <a:ea typeface="Segoe UI Historic"/>
              <a:cs typeface="Segoe UI Historic"/>
            </a:rPr>
            <a:t> </a:t>
          </a:r>
          <a:r>
            <a:rPr lang="en-US" b="1" dirty="0">
              <a:solidFill>
                <a:schemeClr val="bg1"/>
              </a:solidFill>
              <a:latin typeface="Segoe UI Historic"/>
              <a:ea typeface="Segoe UI Historic"/>
              <a:cs typeface="Segoe UI Historic"/>
            </a:rPr>
            <a:t>The parcels may slide down a corkscrew slide to the level of the outgoing loading docks, depending on the sorting floor.</a:t>
          </a:r>
          <a:endParaRPr lang="en-US" b="1" dirty="0">
            <a:solidFill>
              <a:schemeClr val="bg1"/>
            </a:solidFill>
          </a:endParaRPr>
        </a:p>
      </dgm:t>
    </dgm:pt>
    <dgm:pt modelId="{A52CBC3F-8052-4C9F-8298-D722F7722D75}" type="parTrans" cxnId="{1BA0D372-D901-4EA0-B781-0E29EA2DCE31}">
      <dgm:prSet/>
      <dgm:spPr/>
    </dgm:pt>
    <dgm:pt modelId="{A6E4B3A5-C8FC-47EC-8E99-29CB76773FA4}" type="sibTrans" cxnId="{1BA0D372-D901-4EA0-B781-0E29EA2DCE31}">
      <dgm:prSet/>
      <dgm:spPr/>
    </dgm:pt>
    <dgm:pt modelId="{5260523B-181D-454B-8B14-9B78FB81131B}">
      <dgm:prSet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Segoe UI Historic"/>
              <a:ea typeface="Segoe UI Historic"/>
              <a:cs typeface="Segoe UI Historic"/>
            </a:rPr>
            <a:t>The parcels using a conveyor belt to go to the packing terminal. </a:t>
          </a:r>
          <a:endParaRPr lang="en-US" b="1" dirty="0">
            <a:solidFill>
              <a:schemeClr val="bg1"/>
            </a:solidFill>
          </a:endParaRPr>
        </a:p>
      </dgm:t>
    </dgm:pt>
    <dgm:pt modelId="{FCC55F4C-BCFC-4A3A-8668-A1EAE958EF1D}" type="parTrans" cxnId="{CB46D217-F7BC-4F45-8D00-F26793A9C9B5}">
      <dgm:prSet/>
      <dgm:spPr/>
    </dgm:pt>
    <dgm:pt modelId="{309AD2C9-1DCD-406E-A622-199BE4A013FB}" type="sibTrans" cxnId="{CB46D217-F7BC-4F45-8D00-F26793A9C9B5}">
      <dgm:prSet/>
      <dgm:spPr/>
    </dgm:pt>
    <dgm:pt modelId="{68A60510-7F85-44D3-9AA2-E14FADA0BEC6}" type="pres">
      <dgm:prSet presAssocID="{52510C67-4AA9-4E43-BCDC-978A7F080B70}" presName="Name0" presStyleCnt="0">
        <dgm:presLayoutVars>
          <dgm:dir/>
          <dgm:animLvl val="lvl"/>
          <dgm:resizeHandles val="exact"/>
        </dgm:presLayoutVars>
      </dgm:prSet>
      <dgm:spPr/>
    </dgm:pt>
    <dgm:pt modelId="{7CAB543D-CD8B-4525-8201-B10BC2D84FBB}" type="pres">
      <dgm:prSet presAssocID="{6BDF9992-C199-49FA-BFB6-6B06009EF6C1}" presName="compositeNode" presStyleCnt="0">
        <dgm:presLayoutVars>
          <dgm:bulletEnabled val="1"/>
        </dgm:presLayoutVars>
      </dgm:prSet>
      <dgm:spPr/>
    </dgm:pt>
    <dgm:pt modelId="{790E8D84-CE41-4A9F-96FE-804CCF59F331}" type="pres">
      <dgm:prSet presAssocID="{6BDF9992-C199-49FA-BFB6-6B06009EF6C1}" presName="bgRect" presStyleLbl="node1" presStyleIdx="0" presStyleCnt="3"/>
      <dgm:spPr/>
    </dgm:pt>
    <dgm:pt modelId="{2B2D0A36-5CB0-474A-9255-008033FDE01F}" type="pres">
      <dgm:prSet presAssocID="{6BDF9992-C199-49FA-BFB6-6B06009EF6C1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2E80F1-BCD5-4AD9-8B7D-95361D4828DE}" type="pres">
      <dgm:prSet presAssocID="{6BDF9992-C199-49FA-BFB6-6B06009EF6C1}" presName="childNode" presStyleLbl="node1" presStyleIdx="0" presStyleCnt="3">
        <dgm:presLayoutVars>
          <dgm:bulletEnabled val="1"/>
        </dgm:presLayoutVars>
      </dgm:prSet>
      <dgm:spPr/>
    </dgm:pt>
    <dgm:pt modelId="{00107210-A620-485B-B954-274FBF40A28F}" type="pres">
      <dgm:prSet presAssocID="{4EC6974B-F24E-4C7D-80FC-A119BBC8949D}" presName="hSp" presStyleCnt="0"/>
      <dgm:spPr/>
    </dgm:pt>
    <dgm:pt modelId="{632AA199-E6CD-44C0-BE61-0AF7B1152006}" type="pres">
      <dgm:prSet presAssocID="{4EC6974B-F24E-4C7D-80FC-A119BBC8949D}" presName="vProcSp" presStyleCnt="0"/>
      <dgm:spPr/>
    </dgm:pt>
    <dgm:pt modelId="{D227A378-1B84-4E1B-8D4C-BDAA768E69A4}" type="pres">
      <dgm:prSet presAssocID="{4EC6974B-F24E-4C7D-80FC-A119BBC8949D}" presName="vSp1" presStyleCnt="0"/>
      <dgm:spPr/>
    </dgm:pt>
    <dgm:pt modelId="{91BAB5FE-42DD-4C14-AFF9-0B2194441320}" type="pres">
      <dgm:prSet presAssocID="{4EC6974B-F24E-4C7D-80FC-A119BBC8949D}" presName="simulatedConn" presStyleLbl="solidFgAcc1" presStyleIdx="0" presStyleCnt="2"/>
      <dgm:spPr/>
    </dgm:pt>
    <dgm:pt modelId="{C2E521DA-B1D1-4FCF-9949-3CC9750A99E9}" type="pres">
      <dgm:prSet presAssocID="{4EC6974B-F24E-4C7D-80FC-A119BBC8949D}" presName="vSp2" presStyleCnt="0"/>
      <dgm:spPr/>
    </dgm:pt>
    <dgm:pt modelId="{F9D476B3-40FD-427C-A961-AB5F6787327A}" type="pres">
      <dgm:prSet presAssocID="{4EC6974B-F24E-4C7D-80FC-A119BBC8949D}" presName="sibTrans" presStyleCnt="0"/>
      <dgm:spPr/>
    </dgm:pt>
    <dgm:pt modelId="{32138597-5660-4E21-ACFA-D4A668B583BF}" type="pres">
      <dgm:prSet presAssocID="{A03DE83C-4145-4C66-8333-352C189E68E8}" presName="compositeNode" presStyleCnt="0">
        <dgm:presLayoutVars>
          <dgm:bulletEnabled val="1"/>
        </dgm:presLayoutVars>
      </dgm:prSet>
      <dgm:spPr/>
    </dgm:pt>
    <dgm:pt modelId="{6FD72B92-A857-41F4-9B24-DBA4AF370F99}" type="pres">
      <dgm:prSet presAssocID="{A03DE83C-4145-4C66-8333-352C189E68E8}" presName="bgRect" presStyleLbl="node1" presStyleIdx="1" presStyleCnt="3"/>
      <dgm:spPr/>
    </dgm:pt>
    <dgm:pt modelId="{E5245CBB-C86A-4E3E-BFCD-303F71318123}" type="pres">
      <dgm:prSet presAssocID="{A03DE83C-4145-4C66-8333-352C189E68E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65B9AA67-B856-4A55-BB9D-9DB1D0221FF2}" type="pres">
      <dgm:prSet presAssocID="{A03DE83C-4145-4C66-8333-352C189E68E8}" presName="childNode" presStyleLbl="node1" presStyleIdx="1" presStyleCnt="3">
        <dgm:presLayoutVars>
          <dgm:bulletEnabled val="1"/>
        </dgm:presLayoutVars>
      </dgm:prSet>
      <dgm:spPr/>
    </dgm:pt>
    <dgm:pt modelId="{55B9C16B-5E2C-4263-9951-C72009D167C4}" type="pres">
      <dgm:prSet presAssocID="{EAB12C14-B242-4302-83A7-AF07D87D0A89}" presName="hSp" presStyleCnt="0"/>
      <dgm:spPr/>
    </dgm:pt>
    <dgm:pt modelId="{97C9595A-0D3F-4994-AD1C-8E85B980064B}" type="pres">
      <dgm:prSet presAssocID="{EAB12C14-B242-4302-83A7-AF07D87D0A89}" presName="vProcSp" presStyleCnt="0"/>
      <dgm:spPr/>
    </dgm:pt>
    <dgm:pt modelId="{5C6E06AC-5CC1-4879-9026-405551226D8A}" type="pres">
      <dgm:prSet presAssocID="{EAB12C14-B242-4302-83A7-AF07D87D0A89}" presName="vSp1" presStyleCnt="0"/>
      <dgm:spPr/>
    </dgm:pt>
    <dgm:pt modelId="{9FD0187C-EC11-49F7-960A-6CE4C0E309AA}" type="pres">
      <dgm:prSet presAssocID="{EAB12C14-B242-4302-83A7-AF07D87D0A89}" presName="simulatedConn" presStyleLbl="solidFgAcc1" presStyleIdx="1" presStyleCnt="2"/>
      <dgm:spPr/>
    </dgm:pt>
    <dgm:pt modelId="{492FFEAC-FFA0-49B7-B91C-CB51BB29DBF2}" type="pres">
      <dgm:prSet presAssocID="{EAB12C14-B242-4302-83A7-AF07D87D0A89}" presName="vSp2" presStyleCnt="0"/>
      <dgm:spPr/>
    </dgm:pt>
    <dgm:pt modelId="{30253406-A2D4-4EDD-9AFD-FC57FF9937A6}" type="pres">
      <dgm:prSet presAssocID="{EAB12C14-B242-4302-83A7-AF07D87D0A89}" presName="sibTrans" presStyleCnt="0"/>
      <dgm:spPr/>
    </dgm:pt>
    <dgm:pt modelId="{F90288CC-DAEA-4EC7-AF79-E11D4715FB69}" type="pres">
      <dgm:prSet presAssocID="{9CBBC294-5EC0-4702-A84B-51C34FBED9CD}" presName="compositeNode" presStyleCnt="0">
        <dgm:presLayoutVars>
          <dgm:bulletEnabled val="1"/>
        </dgm:presLayoutVars>
      </dgm:prSet>
      <dgm:spPr/>
    </dgm:pt>
    <dgm:pt modelId="{69188ADF-E649-4B42-B065-BF21124A5071}" type="pres">
      <dgm:prSet presAssocID="{9CBBC294-5EC0-4702-A84B-51C34FBED9CD}" presName="bgRect" presStyleLbl="node1" presStyleIdx="2" presStyleCnt="3"/>
      <dgm:spPr/>
    </dgm:pt>
    <dgm:pt modelId="{F589EFC2-B03B-4664-95BE-40631E47082C}" type="pres">
      <dgm:prSet presAssocID="{9CBBC294-5EC0-4702-A84B-51C34FBED9C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1BCE87E1-12CB-45BA-B89A-B56A1BAC1245}" type="pres">
      <dgm:prSet presAssocID="{9CBBC294-5EC0-4702-A84B-51C34FBED9C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B46D217-F7BC-4F45-8D00-F26793A9C9B5}" srcId="{9CBBC294-5EC0-4702-A84B-51C34FBED9CD}" destId="{5260523B-181D-454B-8B14-9B78FB81131B}" srcOrd="0" destOrd="0" parTransId="{FCC55F4C-BCFC-4A3A-8668-A1EAE958EF1D}" sibTransId="{309AD2C9-1DCD-406E-A622-199BE4A013FB}"/>
    <dgm:cxn modelId="{07B00826-A18C-4E6B-ABBB-8C5101238038}" srcId="{52510C67-4AA9-4E43-BCDC-978A7F080B70}" destId="{A03DE83C-4145-4C66-8333-352C189E68E8}" srcOrd="1" destOrd="0" parTransId="{13E3DCB1-2357-46B8-84CA-BF4DFF143859}" sibTransId="{EAB12C14-B242-4302-83A7-AF07D87D0A89}"/>
    <dgm:cxn modelId="{415D0A3C-3764-4A0B-B1DC-B4079F60F1A6}" type="presOf" srcId="{A03DE83C-4145-4C66-8333-352C189E68E8}" destId="{E5245CBB-C86A-4E3E-BFCD-303F71318123}" srcOrd="1" destOrd="0" presId="urn:microsoft.com/office/officeart/2005/8/layout/hProcess7"/>
    <dgm:cxn modelId="{39F11968-7E83-4110-8B2A-FF1D1F6A0ED3}" type="presOf" srcId="{9CBBC294-5EC0-4702-A84B-51C34FBED9CD}" destId="{F589EFC2-B03B-4664-95BE-40631E47082C}" srcOrd="1" destOrd="0" presId="urn:microsoft.com/office/officeart/2005/8/layout/hProcess7"/>
    <dgm:cxn modelId="{9E72FB69-D1EA-429C-B074-03FABC9650EA}" type="presOf" srcId="{E2CBDD27-DF9C-4867-B21D-19CAE790E5C9}" destId="{65B9AA67-B856-4A55-BB9D-9DB1D0221FF2}" srcOrd="0" destOrd="0" presId="urn:microsoft.com/office/officeart/2005/8/layout/hProcess7"/>
    <dgm:cxn modelId="{9EA9896D-71E4-4BC8-8CFB-C6DFCC7985D8}" type="presOf" srcId="{6BDF9992-C199-49FA-BFB6-6B06009EF6C1}" destId="{790E8D84-CE41-4A9F-96FE-804CCF59F331}" srcOrd="0" destOrd="0" presId="urn:microsoft.com/office/officeart/2005/8/layout/hProcess7"/>
    <dgm:cxn modelId="{1BA0D372-D901-4EA0-B781-0E29EA2DCE31}" srcId="{A03DE83C-4145-4C66-8333-352C189E68E8}" destId="{E2CBDD27-DF9C-4867-B21D-19CAE790E5C9}" srcOrd="0" destOrd="0" parTransId="{A52CBC3F-8052-4C9F-8298-D722F7722D75}" sibTransId="{A6E4B3A5-C8FC-47EC-8E99-29CB76773FA4}"/>
    <dgm:cxn modelId="{00D86855-2F3D-4D39-9585-A4D25BC2C118}" type="presOf" srcId="{27E2FFB2-1228-4727-A41F-15FE8BDE7A2D}" destId="{112E80F1-BCD5-4AD9-8B7D-95361D4828DE}" srcOrd="0" destOrd="0" presId="urn:microsoft.com/office/officeart/2005/8/layout/hProcess7"/>
    <dgm:cxn modelId="{6BEB377A-99B4-4234-B436-12FCB5E846B4}" type="presOf" srcId="{6BDF9992-C199-49FA-BFB6-6B06009EF6C1}" destId="{2B2D0A36-5CB0-474A-9255-008033FDE01F}" srcOrd="1" destOrd="0" presId="urn:microsoft.com/office/officeart/2005/8/layout/hProcess7"/>
    <dgm:cxn modelId="{0A93B291-1797-492C-9147-12ADB6759542}" type="presOf" srcId="{9CBBC294-5EC0-4702-A84B-51C34FBED9CD}" destId="{69188ADF-E649-4B42-B065-BF21124A5071}" srcOrd="0" destOrd="0" presId="urn:microsoft.com/office/officeart/2005/8/layout/hProcess7"/>
    <dgm:cxn modelId="{BCACC4AD-114C-461F-A3F9-BAD666F97088}" srcId="{52510C67-4AA9-4E43-BCDC-978A7F080B70}" destId="{6BDF9992-C199-49FA-BFB6-6B06009EF6C1}" srcOrd="0" destOrd="0" parTransId="{A0C0B402-3C40-4835-BDB8-46C1259DABBD}" sibTransId="{4EC6974B-F24E-4C7D-80FC-A119BBC8949D}"/>
    <dgm:cxn modelId="{EDE142B7-7058-4BB4-8BC7-9524F478E5ED}" type="presOf" srcId="{A03DE83C-4145-4C66-8333-352C189E68E8}" destId="{6FD72B92-A857-41F4-9B24-DBA4AF370F99}" srcOrd="0" destOrd="0" presId="urn:microsoft.com/office/officeart/2005/8/layout/hProcess7"/>
    <dgm:cxn modelId="{C96B6FCA-091D-4387-A72E-A73E092EE8AA}" srcId="{52510C67-4AA9-4E43-BCDC-978A7F080B70}" destId="{9CBBC294-5EC0-4702-A84B-51C34FBED9CD}" srcOrd="2" destOrd="0" parTransId="{42B0FED0-7570-4351-825C-2E6E1DCC6C38}" sibTransId="{32BAE4F2-9A8B-4B2D-BC73-745F95659E16}"/>
    <dgm:cxn modelId="{DCE31FCE-0E1D-4CFD-9118-97A661554693}" type="presOf" srcId="{52510C67-4AA9-4E43-BCDC-978A7F080B70}" destId="{68A60510-7F85-44D3-9AA2-E14FADA0BEC6}" srcOrd="0" destOrd="0" presId="urn:microsoft.com/office/officeart/2005/8/layout/hProcess7"/>
    <dgm:cxn modelId="{AD0B76F3-6279-4682-B354-5BD4C8F41EB6}" type="presOf" srcId="{5260523B-181D-454B-8B14-9B78FB81131B}" destId="{1BCE87E1-12CB-45BA-B89A-B56A1BAC1245}" srcOrd="0" destOrd="0" presId="urn:microsoft.com/office/officeart/2005/8/layout/hProcess7"/>
    <dgm:cxn modelId="{0EB033FE-7275-42CB-9E79-182D6A07DCFE}" srcId="{6BDF9992-C199-49FA-BFB6-6B06009EF6C1}" destId="{27E2FFB2-1228-4727-A41F-15FE8BDE7A2D}" srcOrd="0" destOrd="0" parTransId="{3862356D-B2A7-4883-A1F1-F1D5A63EAE7C}" sibTransId="{2A03C61C-0D3A-49DD-A086-BBFA31A2F299}"/>
    <dgm:cxn modelId="{3B15963A-3176-4D7B-9A85-58026709601B}" type="presParOf" srcId="{68A60510-7F85-44D3-9AA2-E14FADA0BEC6}" destId="{7CAB543D-CD8B-4525-8201-B10BC2D84FBB}" srcOrd="0" destOrd="0" presId="urn:microsoft.com/office/officeart/2005/8/layout/hProcess7"/>
    <dgm:cxn modelId="{1FB9C744-CE35-43A8-AE49-63A04D6FD424}" type="presParOf" srcId="{7CAB543D-CD8B-4525-8201-B10BC2D84FBB}" destId="{790E8D84-CE41-4A9F-96FE-804CCF59F331}" srcOrd="0" destOrd="0" presId="urn:microsoft.com/office/officeart/2005/8/layout/hProcess7"/>
    <dgm:cxn modelId="{02F7872A-30F1-4352-A4C9-551A037E2993}" type="presParOf" srcId="{7CAB543D-CD8B-4525-8201-B10BC2D84FBB}" destId="{2B2D0A36-5CB0-474A-9255-008033FDE01F}" srcOrd="1" destOrd="0" presId="urn:microsoft.com/office/officeart/2005/8/layout/hProcess7"/>
    <dgm:cxn modelId="{3F4A229D-2C0B-474A-BBB7-4809515B47A7}" type="presParOf" srcId="{7CAB543D-CD8B-4525-8201-B10BC2D84FBB}" destId="{112E80F1-BCD5-4AD9-8B7D-95361D4828DE}" srcOrd="2" destOrd="0" presId="urn:microsoft.com/office/officeart/2005/8/layout/hProcess7"/>
    <dgm:cxn modelId="{F8089193-DDAE-489C-9113-B54492AF3C4F}" type="presParOf" srcId="{68A60510-7F85-44D3-9AA2-E14FADA0BEC6}" destId="{00107210-A620-485B-B954-274FBF40A28F}" srcOrd="1" destOrd="0" presId="urn:microsoft.com/office/officeart/2005/8/layout/hProcess7"/>
    <dgm:cxn modelId="{39ADC1D4-B935-4798-BE91-29AFA8ECC325}" type="presParOf" srcId="{68A60510-7F85-44D3-9AA2-E14FADA0BEC6}" destId="{632AA199-E6CD-44C0-BE61-0AF7B1152006}" srcOrd="2" destOrd="0" presId="urn:microsoft.com/office/officeart/2005/8/layout/hProcess7"/>
    <dgm:cxn modelId="{4407A544-061C-4B8F-964D-76AC9B312A75}" type="presParOf" srcId="{632AA199-E6CD-44C0-BE61-0AF7B1152006}" destId="{D227A378-1B84-4E1B-8D4C-BDAA768E69A4}" srcOrd="0" destOrd="0" presId="urn:microsoft.com/office/officeart/2005/8/layout/hProcess7"/>
    <dgm:cxn modelId="{5880176A-3F29-4187-9DE7-FCF9DA0586E2}" type="presParOf" srcId="{632AA199-E6CD-44C0-BE61-0AF7B1152006}" destId="{91BAB5FE-42DD-4C14-AFF9-0B2194441320}" srcOrd="1" destOrd="0" presId="urn:microsoft.com/office/officeart/2005/8/layout/hProcess7"/>
    <dgm:cxn modelId="{9D1341C3-8591-45E1-A8C9-E8CF2F74570D}" type="presParOf" srcId="{632AA199-E6CD-44C0-BE61-0AF7B1152006}" destId="{C2E521DA-B1D1-4FCF-9949-3CC9750A99E9}" srcOrd="2" destOrd="0" presId="urn:microsoft.com/office/officeart/2005/8/layout/hProcess7"/>
    <dgm:cxn modelId="{F8DAD043-2334-4D34-B790-2633593AE1B8}" type="presParOf" srcId="{68A60510-7F85-44D3-9AA2-E14FADA0BEC6}" destId="{F9D476B3-40FD-427C-A961-AB5F6787327A}" srcOrd="3" destOrd="0" presId="urn:microsoft.com/office/officeart/2005/8/layout/hProcess7"/>
    <dgm:cxn modelId="{F124A3DC-3012-4F35-8A6F-7DE8D1B182E3}" type="presParOf" srcId="{68A60510-7F85-44D3-9AA2-E14FADA0BEC6}" destId="{32138597-5660-4E21-ACFA-D4A668B583BF}" srcOrd="4" destOrd="0" presId="urn:microsoft.com/office/officeart/2005/8/layout/hProcess7"/>
    <dgm:cxn modelId="{434A84F7-718E-4856-8E0B-25A07142D6FE}" type="presParOf" srcId="{32138597-5660-4E21-ACFA-D4A668B583BF}" destId="{6FD72B92-A857-41F4-9B24-DBA4AF370F99}" srcOrd="0" destOrd="0" presId="urn:microsoft.com/office/officeart/2005/8/layout/hProcess7"/>
    <dgm:cxn modelId="{CAC8C08F-D89D-4BCF-9BD6-34703B8B137B}" type="presParOf" srcId="{32138597-5660-4E21-ACFA-D4A668B583BF}" destId="{E5245CBB-C86A-4E3E-BFCD-303F71318123}" srcOrd="1" destOrd="0" presId="urn:microsoft.com/office/officeart/2005/8/layout/hProcess7"/>
    <dgm:cxn modelId="{18B8A49D-C7F7-4857-9998-D041981072AE}" type="presParOf" srcId="{32138597-5660-4E21-ACFA-D4A668B583BF}" destId="{65B9AA67-B856-4A55-BB9D-9DB1D0221FF2}" srcOrd="2" destOrd="0" presId="urn:microsoft.com/office/officeart/2005/8/layout/hProcess7"/>
    <dgm:cxn modelId="{11AE0683-C0C3-4A5F-9E05-A3664D8442C2}" type="presParOf" srcId="{68A60510-7F85-44D3-9AA2-E14FADA0BEC6}" destId="{55B9C16B-5E2C-4263-9951-C72009D167C4}" srcOrd="5" destOrd="0" presId="urn:microsoft.com/office/officeart/2005/8/layout/hProcess7"/>
    <dgm:cxn modelId="{6D3E4B6C-1D76-4848-ADAD-196756F1654D}" type="presParOf" srcId="{68A60510-7F85-44D3-9AA2-E14FADA0BEC6}" destId="{97C9595A-0D3F-4994-AD1C-8E85B980064B}" srcOrd="6" destOrd="0" presId="urn:microsoft.com/office/officeart/2005/8/layout/hProcess7"/>
    <dgm:cxn modelId="{0AA0B2FF-5BD1-4B8E-8D60-638C8AFDFA12}" type="presParOf" srcId="{97C9595A-0D3F-4994-AD1C-8E85B980064B}" destId="{5C6E06AC-5CC1-4879-9026-405551226D8A}" srcOrd="0" destOrd="0" presId="urn:microsoft.com/office/officeart/2005/8/layout/hProcess7"/>
    <dgm:cxn modelId="{79353A7A-53BD-4D17-A7D9-950B18DC8964}" type="presParOf" srcId="{97C9595A-0D3F-4994-AD1C-8E85B980064B}" destId="{9FD0187C-EC11-49F7-960A-6CE4C0E309AA}" srcOrd="1" destOrd="0" presId="urn:microsoft.com/office/officeart/2005/8/layout/hProcess7"/>
    <dgm:cxn modelId="{B7721E7E-AD1A-4017-A401-F490814F96D0}" type="presParOf" srcId="{97C9595A-0D3F-4994-AD1C-8E85B980064B}" destId="{492FFEAC-FFA0-49B7-B91C-CB51BB29DBF2}" srcOrd="2" destOrd="0" presId="urn:microsoft.com/office/officeart/2005/8/layout/hProcess7"/>
    <dgm:cxn modelId="{0DAC6E94-B816-4B90-90AD-E523051D0E51}" type="presParOf" srcId="{68A60510-7F85-44D3-9AA2-E14FADA0BEC6}" destId="{30253406-A2D4-4EDD-9AFD-FC57FF9937A6}" srcOrd="7" destOrd="0" presId="urn:microsoft.com/office/officeart/2005/8/layout/hProcess7"/>
    <dgm:cxn modelId="{7053E19D-4D2C-4222-B08D-2CF61D418F26}" type="presParOf" srcId="{68A60510-7F85-44D3-9AA2-E14FADA0BEC6}" destId="{F90288CC-DAEA-4EC7-AF79-E11D4715FB69}" srcOrd="8" destOrd="0" presId="urn:microsoft.com/office/officeart/2005/8/layout/hProcess7"/>
    <dgm:cxn modelId="{E8BE32CC-2BFF-4E98-868D-3E710DAA8378}" type="presParOf" srcId="{F90288CC-DAEA-4EC7-AF79-E11D4715FB69}" destId="{69188ADF-E649-4B42-B065-BF21124A5071}" srcOrd="0" destOrd="0" presId="urn:microsoft.com/office/officeart/2005/8/layout/hProcess7"/>
    <dgm:cxn modelId="{7C0C174A-61B7-4047-B129-4EEF57E758A8}" type="presParOf" srcId="{F90288CC-DAEA-4EC7-AF79-E11D4715FB69}" destId="{F589EFC2-B03B-4664-95BE-40631E47082C}" srcOrd="1" destOrd="0" presId="urn:microsoft.com/office/officeart/2005/8/layout/hProcess7"/>
    <dgm:cxn modelId="{0F22ADFF-CFA7-4F68-BAE6-35C513991ABA}" type="presParOf" srcId="{F90288CC-DAEA-4EC7-AF79-E11D4715FB69}" destId="{1BCE87E1-12CB-45BA-B89A-B56A1BAC124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B2EB367-4BC5-4EA3-8E68-0B305F2089C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5D3B16-D194-417C-B0A3-C59B64F9C48F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01</a:t>
          </a:r>
          <a:endParaRPr lang="en-US"/>
        </a:p>
      </dgm:t>
    </dgm:pt>
    <dgm:pt modelId="{795BD51A-2E90-4118-BE0A-CE7849A4A98C}" type="parTrans" cxnId="{8AB66C89-95D5-45D7-A324-F51F9DCE23ED}">
      <dgm:prSet/>
      <dgm:spPr/>
      <dgm:t>
        <a:bodyPr/>
        <a:lstStyle/>
        <a:p>
          <a:endParaRPr lang="en-US"/>
        </a:p>
      </dgm:t>
    </dgm:pt>
    <dgm:pt modelId="{48FE0C32-9DA2-47A5-B055-0409B4F1D1E8}" type="sibTrans" cxnId="{8AB66C89-95D5-45D7-A324-F51F9DCE23ED}">
      <dgm:prSet/>
      <dgm:spPr/>
      <dgm:t>
        <a:bodyPr/>
        <a:lstStyle/>
        <a:p>
          <a:endParaRPr lang="en-US"/>
        </a:p>
      </dgm:t>
    </dgm:pt>
    <dgm:pt modelId="{C016DE6E-34B3-4B60-9D33-8293D5094FCE}">
      <dgm:prSet phldrT="[Text]" phldr="0"/>
      <dgm:spPr>
        <a:solidFill>
          <a:srgbClr val="E4ED7E"/>
        </a:solidFill>
      </dgm:spPr>
      <dgm:t>
        <a:bodyPr/>
        <a:lstStyle/>
        <a:p>
          <a:pPr rtl="0"/>
          <a:r>
            <a:rPr lang="en-US">
              <a:solidFill>
                <a:srgbClr val="2F3033"/>
              </a:solidFill>
              <a:latin typeface="Calibri"/>
              <a:cs typeface="Calibri"/>
            </a:rPr>
            <a:t>Items arrive at packing stations in totes, ready to be </a:t>
          </a:r>
          <a:r>
            <a:rPr lang="en-US" b="1">
              <a:solidFill>
                <a:srgbClr val="2F3033"/>
              </a:solidFill>
              <a:latin typeface="Calibri"/>
              <a:cs typeface="Calibri"/>
            </a:rPr>
            <a:t>packed by associates</a:t>
          </a:r>
          <a:r>
            <a:rPr lang="en-US">
              <a:solidFill>
                <a:srgbClr val="2F3033"/>
              </a:solidFill>
              <a:latin typeface="Calibri"/>
              <a:cs typeface="Calibri"/>
            </a:rPr>
            <a:t>.</a:t>
          </a:r>
        </a:p>
      </dgm:t>
    </dgm:pt>
    <dgm:pt modelId="{79017CA0-696F-4B21-A4D8-E82F466345BC}" type="parTrans" cxnId="{E20BEE70-A559-4F28-BFB0-57CA05A745A2}">
      <dgm:prSet/>
      <dgm:spPr/>
      <dgm:t>
        <a:bodyPr/>
        <a:lstStyle/>
        <a:p>
          <a:endParaRPr lang="en-US"/>
        </a:p>
      </dgm:t>
    </dgm:pt>
    <dgm:pt modelId="{97975D5F-D287-4E7B-98AE-02CFE1BDCD6E}" type="sibTrans" cxnId="{E20BEE70-A559-4F28-BFB0-57CA05A745A2}">
      <dgm:prSet/>
      <dgm:spPr/>
      <dgm:t>
        <a:bodyPr/>
        <a:lstStyle/>
        <a:p>
          <a:endParaRPr lang="en-US"/>
        </a:p>
      </dgm:t>
    </dgm:pt>
    <dgm:pt modelId="{55064E40-624A-43B5-9497-D61E6623AD13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02</a:t>
          </a:r>
          <a:endParaRPr lang="en-US"/>
        </a:p>
      </dgm:t>
    </dgm:pt>
    <dgm:pt modelId="{4C6278B9-5F50-47F1-A785-D7B198BDE92A}" type="parTrans" cxnId="{AD9300E8-B402-4234-B63E-8D2B1DC6804D}">
      <dgm:prSet/>
      <dgm:spPr/>
    </dgm:pt>
    <dgm:pt modelId="{3F3E7A13-B3EF-429E-9FD1-33E3B994A0CB}" type="sibTrans" cxnId="{AD9300E8-B402-4234-B63E-8D2B1DC6804D}">
      <dgm:prSet/>
      <dgm:spPr/>
    </dgm:pt>
    <dgm:pt modelId="{22CB811C-6894-468C-A7DF-3660A666E2E9}">
      <dgm:prSet phldr="0"/>
      <dgm:spPr>
        <a:solidFill>
          <a:srgbClr val="ED7D31"/>
        </a:solidFill>
      </dgm:spPr>
      <dgm:t>
        <a:bodyPr/>
        <a:lstStyle/>
        <a:p>
          <a:pPr algn="l" rtl="0"/>
          <a:r>
            <a:rPr lang="en-US">
              <a:solidFill>
                <a:srgbClr val="2F3033"/>
              </a:solidFill>
              <a:latin typeface="Calibri"/>
              <a:cs typeface="Calibri"/>
            </a:rPr>
            <a:t>Packers remove items from totes and pack them into boxes and A computer tells them which box size to use.</a:t>
          </a:r>
        </a:p>
      </dgm:t>
    </dgm:pt>
    <dgm:pt modelId="{2F2D6380-68DD-40E6-862C-56257FE8E261}" type="parTrans" cxnId="{D06E028E-AC5D-4AD4-ADDA-127AC065C7D1}">
      <dgm:prSet/>
      <dgm:spPr/>
    </dgm:pt>
    <dgm:pt modelId="{C828AAE3-1B91-4DC4-B0DA-57EF8D34D1EA}" type="sibTrans" cxnId="{D06E028E-AC5D-4AD4-ADDA-127AC065C7D1}">
      <dgm:prSet/>
      <dgm:spPr/>
    </dgm:pt>
    <dgm:pt modelId="{73E18E45-2E8E-4AFF-894A-CC2FA5F7D4ED}">
      <dgm:prSet phldr="0"/>
      <dgm:spPr/>
      <dgm:t>
        <a:bodyPr/>
        <a:lstStyle/>
        <a:p>
          <a:pPr algn="l" rtl="0"/>
          <a:r>
            <a:rPr lang="en-US">
              <a:solidFill>
                <a:srgbClr val="2F3033"/>
              </a:solidFill>
              <a:latin typeface="Calibri"/>
              <a:cs typeface="Calibri"/>
            </a:rPr>
            <a:t>After filling the box with bubble wrap, packers seal the box, apply bar codes and </a:t>
          </a:r>
          <a:r>
            <a:rPr lang="en-US" b="1">
              <a:solidFill>
                <a:srgbClr val="2F3033"/>
              </a:solidFill>
              <a:latin typeface="Calibri"/>
              <a:cs typeface="Calibri"/>
            </a:rPr>
            <a:t>put it on a conveyer belt.</a:t>
          </a:r>
        </a:p>
      </dgm:t>
    </dgm:pt>
    <dgm:pt modelId="{9BBD1DDE-D66E-41CE-9F7F-4029A829488E}" type="parTrans" cxnId="{FB239A42-0122-40AC-80BC-30C4FABF0E14}">
      <dgm:prSet/>
      <dgm:spPr/>
    </dgm:pt>
    <dgm:pt modelId="{A65EDCC2-D952-4AE0-9BEF-A9920393473B}" type="sibTrans" cxnId="{FB239A42-0122-40AC-80BC-30C4FABF0E14}">
      <dgm:prSet/>
      <dgm:spPr/>
    </dgm:pt>
    <dgm:pt modelId="{7FC40DD1-D39C-4EE7-9468-FA7CAD920EF3}">
      <dgm:prSet phldr="0"/>
      <dgm:spPr/>
      <dgm:t>
        <a:bodyPr/>
        <a:lstStyle/>
        <a:p>
          <a:pPr algn="l" rtl="0"/>
          <a:r>
            <a:rPr lang="en-US">
              <a:latin typeface="Corbel" panose="020B0503020204020204"/>
            </a:rPr>
            <a:t>     03</a:t>
          </a:r>
          <a:endParaRPr lang="en-US"/>
        </a:p>
      </dgm:t>
    </dgm:pt>
    <dgm:pt modelId="{2C6579D3-79C7-4CB5-99C1-51210991BF1A}" type="parTrans" cxnId="{1A81365A-EFB3-44C2-94AF-1881F9273954}">
      <dgm:prSet/>
      <dgm:spPr/>
    </dgm:pt>
    <dgm:pt modelId="{3C22CDED-44F4-428E-9F6D-26D4B7B54D0C}" type="sibTrans" cxnId="{1A81365A-EFB3-44C2-94AF-1881F9273954}">
      <dgm:prSet/>
      <dgm:spPr/>
    </dgm:pt>
    <dgm:pt modelId="{D72AB8BC-53CC-4BFA-9AE0-E5245CDF3176}" type="pres">
      <dgm:prSet presAssocID="{5B2EB367-4BC5-4EA3-8E68-0B305F2089C4}" presName="linearFlow" presStyleCnt="0">
        <dgm:presLayoutVars>
          <dgm:dir/>
          <dgm:animLvl val="lvl"/>
          <dgm:resizeHandles val="exact"/>
        </dgm:presLayoutVars>
      </dgm:prSet>
      <dgm:spPr/>
    </dgm:pt>
    <dgm:pt modelId="{FF8A976E-7091-4493-B14B-36F8672C5B94}" type="pres">
      <dgm:prSet presAssocID="{1A5D3B16-D194-417C-B0A3-C59B64F9C48F}" presName="composite" presStyleCnt="0"/>
      <dgm:spPr/>
    </dgm:pt>
    <dgm:pt modelId="{2436BC5D-6F42-4734-8E08-1733493072D5}" type="pres">
      <dgm:prSet presAssocID="{1A5D3B16-D194-417C-B0A3-C59B64F9C48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98D4EDC-8AC3-471F-B0AE-5B481C2BD75B}" type="pres">
      <dgm:prSet presAssocID="{1A5D3B16-D194-417C-B0A3-C59B64F9C48F}" presName="descendantText" presStyleLbl="alignAcc1" presStyleIdx="0" presStyleCnt="3">
        <dgm:presLayoutVars>
          <dgm:bulletEnabled val="1"/>
        </dgm:presLayoutVars>
      </dgm:prSet>
      <dgm:spPr/>
    </dgm:pt>
    <dgm:pt modelId="{0EC19274-690C-42BC-A08B-14D67A39F77B}" type="pres">
      <dgm:prSet presAssocID="{48FE0C32-9DA2-47A5-B055-0409B4F1D1E8}" presName="sp" presStyleCnt="0"/>
      <dgm:spPr/>
    </dgm:pt>
    <dgm:pt modelId="{8B9D901B-D4A4-40D7-8A5A-CDA46A7FDC1A}" type="pres">
      <dgm:prSet presAssocID="{55064E40-624A-43B5-9497-D61E6623AD13}" presName="composite" presStyleCnt="0"/>
      <dgm:spPr/>
    </dgm:pt>
    <dgm:pt modelId="{B2060812-85A5-4A5C-9150-F0F0BA9860C7}" type="pres">
      <dgm:prSet presAssocID="{55064E40-624A-43B5-9497-D61E6623AD1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D92E73F-CFBE-43D0-BDA3-3697C0A30363}" type="pres">
      <dgm:prSet presAssocID="{55064E40-624A-43B5-9497-D61E6623AD13}" presName="descendantText" presStyleLbl="alignAcc1" presStyleIdx="1" presStyleCnt="3">
        <dgm:presLayoutVars>
          <dgm:bulletEnabled val="1"/>
        </dgm:presLayoutVars>
      </dgm:prSet>
      <dgm:spPr/>
    </dgm:pt>
    <dgm:pt modelId="{E1109EB3-0F3C-4C1B-9DAA-3879CF228AB8}" type="pres">
      <dgm:prSet presAssocID="{3F3E7A13-B3EF-429E-9FD1-33E3B994A0CB}" presName="sp" presStyleCnt="0"/>
      <dgm:spPr/>
    </dgm:pt>
    <dgm:pt modelId="{553F20E5-EF6E-40E5-A7FA-0DD4E81C44CD}" type="pres">
      <dgm:prSet presAssocID="{7FC40DD1-D39C-4EE7-9468-FA7CAD920EF3}" presName="composite" presStyleCnt="0"/>
      <dgm:spPr/>
    </dgm:pt>
    <dgm:pt modelId="{B769E6F7-CE90-4D24-830E-B809DBC0363F}" type="pres">
      <dgm:prSet presAssocID="{7FC40DD1-D39C-4EE7-9468-FA7CAD920EF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15F4980-84DE-485D-B287-8C7A8BFE0360}" type="pres">
      <dgm:prSet presAssocID="{7FC40DD1-D39C-4EE7-9468-FA7CAD920EF3}" presName="descendantText" presStyleLbl="alignAcc1" presStyleIdx="2" presStyleCnt="3">
        <dgm:presLayoutVars>
          <dgm:bulletEnabled val="1"/>
        </dgm:presLayoutVars>
      </dgm:prSet>
      <dgm:spPr>
        <a:solidFill>
          <a:schemeClr val="bg2"/>
        </a:solidFill>
      </dgm:spPr>
    </dgm:pt>
  </dgm:ptLst>
  <dgm:cxnLst>
    <dgm:cxn modelId="{86E25761-6FFA-46B7-A7FE-B85B42653586}" type="presOf" srcId="{55064E40-624A-43B5-9497-D61E6623AD13}" destId="{B2060812-85A5-4A5C-9150-F0F0BA9860C7}" srcOrd="0" destOrd="0" presId="urn:microsoft.com/office/officeart/2005/8/layout/chevron2"/>
    <dgm:cxn modelId="{FB239A42-0122-40AC-80BC-30C4FABF0E14}" srcId="{7FC40DD1-D39C-4EE7-9468-FA7CAD920EF3}" destId="{73E18E45-2E8E-4AFF-894A-CC2FA5F7D4ED}" srcOrd="0" destOrd="0" parTransId="{9BBD1DDE-D66E-41CE-9F7F-4029A829488E}" sibTransId="{A65EDCC2-D952-4AE0-9BEF-A9920393473B}"/>
    <dgm:cxn modelId="{E20BEE70-A559-4F28-BFB0-57CA05A745A2}" srcId="{1A5D3B16-D194-417C-B0A3-C59B64F9C48F}" destId="{C016DE6E-34B3-4B60-9D33-8293D5094FCE}" srcOrd="0" destOrd="0" parTransId="{79017CA0-696F-4B21-A4D8-E82F466345BC}" sibTransId="{97975D5F-D287-4E7B-98AE-02CFE1BDCD6E}"/>
    <dgm:cxn modelId="{1A81365A-EFB3-44C2-94AF-1881F9273954}" srcId="{5B2EB367-4BC5-4EA3-8E68-0B305F2089C4}" destId="{7FC40DD1-D39C-4EE7-9468-FA7CAD920EF3}" srcOrd="2" destOrd="0" parTransId="{2C6579D3-79C7-4CB5-99C1-51210991BF1A}" sibTransId="{3C22CDED-44F4-428E-9F6D-26D4B7B54D0C}"/>
    <dgm:cxn modelId="{8AB66C89-95D5-45D7-A324-F51F9DCE23ED}" srcId="{5B2EB367-4BC5-4EA3-8E68-0B305F2089C4}" destId="{1A5D3B16-D194-417C-B0A3-C59B64F9C48F}" srcOrd="0" destOrd="0" parTransId="{795BD51A-2E90-4118-BE0A-CE7849A4A98C}" sibTransId="{48FE0C32-9DA2-47A5-B055-0409B4F1D1E8}"/>
    <dgm:cxn modelId="{D06E028E-AC5D-4AD4-ADDA-127AC065C7D1}" srcId="{55064E40-624A-43B5-9497-D61E6623AD13}" destId="{22CB811C-6894-468C-A7DF-3660A666E2E9}" srcOrd="0" destOrd="0" parTransId="{2F2D6380-68DD-40E6-862C-56257FE8E261}" sibTransId="{C828AAE3-1B91-4DC4-B0DA-57EF8D34D1EA}"/>
    <dgm:cxn modelId="{90BCCFA8-E040-463E-890C-3FBBD347F873}" type="presOf" srcId="{5B2EB367-4BC5-4EA3-8E68-0B305F2089C4}" destId="{D72AB8BC-53CC-4BFA-9AE0-E5245CDF3176}" srcOrd="0" destOrd="0" presId="urn:microsoft.com/office/officeart/2005/8/layout/chevron2"/>
    <dgm:cxn modelId="{68C7F8C4-70C5-4539-B988-60F55B485747}" type="presOf" srcId="{C016DE6E-34B3-4B60-9D33-8293D5094FCE}" destId="{F98D4EDC-8AC3-471F-B0AE-5B481C2BD75B}" srcOrd="0" destOrd="0" presId="urn:microsoft.com/office/officeart/2005/8/layout/chevron2"/>
    <dgm:cxn modelId="{42170BC6-574C-4A85-AC3B-75C79C9C343F}" type="presOf" srcId="{7FC40DD1-D39C-4EE7-9468-FA7CAD920EF3}" destId="{B769E6F7-CE90-4D24-830E-B809DBC0363F}" srcOrd="0" destOrd="0" presId="urn:microsoft.com/office/officeart/2005/8/layout/chevron2"/>
    <dgm:cxn modelId="{CA9238CD-61C0-403B-A4C2-E6E266E10FF4}" type="presOf" srcId="{1A5D3B16-D194-417C-B0A3-C59B64F9C48F}" destId="{2436BC5D-6F42-4734-8E08-1733493072D5}" srcOrd="0" destOrd="0" presId="urn:microsoft.com/office/officeart/2005/8/layout/chevron2"/>
    <dgm:cxn modelId="{AD9300E8-B402-4234-B63E-8D2B1DC6804D}" srcId="{5B2EB367-4BC5-4EA3-8E68-0B305F2089C4}" destId="{55064E40-624A-43B5-9497-D61E6623AD13}" srcOrd="1" destOrd="0" parTransId="{4C6278B9-5F50-47F1-A785-D7B198BDE92A}" sibTransId="{3F3E7A13-B3EF-429E-9FD1-33E3B994A0CB}"/>
    <dgm:cxn modelId="{1B2F9FEE-A49D-430F-A18C-76A4CF339E0D}" type="presOf" srcId="{73E18E45-2E8E-4AFF-894A-CC2FA5F7D4ED}" destId="{A15F4980-84DE-485D-B287-8C7A8BFE0360}" srcOrd="0" destOrd="0" presId="urn:microsoft.com/office/officeart/2005/8/layout/chevron2"/>
    <dgm:cxn modelId="{6DD025F6-AD16-4B66-A8E6-D2BD16489957}" type="presOf" srcId="{22CB811C-6894-468C-A7DF-3660A666E2E9}" destId="{3D92E73F-CFBE-43D0-BDA3-3697C0A30363}" srcOrd="0" destOrd="0" presId="urn:microsoft.com/office/officeart/2005/8/layout/chevron2"/>
    <dgm:cxn modelId="{7E72AD00-EEF9-41E4-8D31-9011A28FE57E}" type="presParOf" srcId="{D72AB8BC-53CC-4BFA-9AE0-E5245CDF3176}" destId="{FF8A976E-7091-4493-B14B-36F8672C5B94}" srcOrd="0" destOrd="0" presId="urn:microsoft.com/office/officeart/2005/8/layout/chevron2"/>
    <dgm:cxn modelId="{62BACC43-2E34-49B9-B0B6-7F1815016C33}" type="presParOf" srcId="{FF8A976E-7091-4493-B14B-36F8672C5B94}" destId="{2436BC5D-6F42-4734-8E08-1733493072D5}" srcOrd="0" destOrd="0" presId="urn:microsoft.com/office/officeart/2005/8/layout/chevron2"/>
    <dgm:cxn modelId="{7242404E-19BD-488D-B0D5-5EE73F5A04E9}" type="presParOf" srcId="{FF8A976E-7091-4493-B14B-36F8672C5B94}" destId="{F98D4EDC-8AC3-471F-B0AE-5B481C2BD75B}" srcOrd="1" destOrd="0" presId="urn:microsoft.com/office/officeart/2005/8/layout/chevron2"/>
    <dgm:cxn modelId="{9F9394A2-FF8C-4026-9FD4-E28B28C7BDE1}" type="presParOf" srcId="{D72AB8BC-53CC-4BFA-9AE0-E5245CDF3176}" destId="{0EC19274-690C-42BC-A08B-14D67A39F77B}" srcOrd="1" destOrd="0" presId="urn:microsoft.com/office/officeart/2005/8/layout/chevron2"/>
    <dgm:cxn modelId="{2233055D-4244-45EC-8145-46D26CCF62C0}" type="presParOf" srcId="{D72AB8BC-53CC-4BFA-9AE0-E5245CDF3176}" destId="{8B9D901B-D4A4-40D7-8A5A-CDA46A7FDC1A}" srcOrd="2" destOrd="0" presId="urn:microsoft.com/office/officeart/2005/8/layout/chevron2"/>
    <dgm:cxn modelId="{BD9EC3A4-F236-4D8D-BD27-CD12BE7057D9}" type="presParOf" srcId="{8B9D901B-D4A4-40D7-8A5A-CDA46A7FDC1A}" destId="{B2060812-85A5-4A5C-9150-F0F0BA9860C7}" srcOrd="0" destOrd="0" presId="urn:microsoft.com/office/officeart/2005/8/layout/chevron2"/>
    <dgm:cxn modelId="{D303FB64-762B-4209-A06F-2A5D081F934D}" type="presParOf" srcId="{8B9D901B-D4A4-40D7-8A5A-CDA46A7FDC1A}" destId="{3D92E73F-CFBE-43D0-BDA3-3697C0A30363}" srcOrd="1" destOrd="0" presId="urn:microsoft.com/office/officeart/2005/8/layout/chevron2"/>
    <dgm:cxn modelId="{4D3592DC-CF95-4D56-A214-3F6C07674674}" type="presParOf" srcId="{D72AB8BC-53CC-4BFA-9AE0-E5245CDF3176}" destId="{E1109EB3-0F3C-4C1B-9DAA-3879CF228AB8}" srcOrd="3" destOrd="0" presId="urn:microsoft.com/office/officeart/2005/8/layout/chevron2"/>
    <dgm:cxn modelId="{F11CDE9E-6F80-4FE6-BC23-90BCDD8FE541}" type="presParOf" srcId="{D72AB8BC-53CC-4BFA-9AE0-E5245CDF3176}" destId="{553F20E5-EF6E-40E5-A7FA-0DD4E81C44CD}" srcOrd="4" destOrd="0" presId="urn:microsoft.com/office/officeart/2005/8/layout/chevron2"/>
    <dgm:cxn modelId="{34281078-7CD8-4698-8EB7-5B3CEDB3AEC2}" type="presParOf" srcId="{553F20E5-EF6E-40E5-A7FA-0DD4E81C44CD}" destId="{B769E6F7-CE90-4D24-830E-B809DBC0363F}" srcOrd="0" destOrd="0" presId="urn:microsoft.com/office/officeart/2005/8/layout/chevron2"/>
    <dgm:cxn modelId="{B3301DA4-83C5-4669-91D4-5B497A05B3BD}" type="presParOf" srcId="{553F20E5-EF6E-40E5-A7FA-0DD4E81C44CD}" destId="{A15F4980-84DE-485D-B287-8C7A8BFE036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BF66874-6E85-48D7-AC4B-46A77B9A57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BBE1E11-E466-4C49-9F0E-9AF1E26F5E3F}">
      <dgm:prSet phldrT="[Text]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</a:rPr>
            <a:t>Scan</a:t>
          </a:r>
          <a:endParaRPr lang="en-US" b="1">
            <a:solidFill>
              <a:srgbClr val="002060"/>
            </a:solidFill>
            <a:latin typeface="Corbel" panose="020B0503020204020204"/>
          </a:endParaRPr>
        </a:p>
      </dgm:t>
    </dgm:pt>
    <dgm:pt modelId="{A16838CC-7F63-4898-A0BE-57A960199419}" type="parTrans" cxnId="{1C87FE0C-7AE7-49FD-8630-5BEDFEF9C69D}">
      <dgm:prSet/>
      <dgm:spPr/>
      <dgm:t>
        <a:bodyPr/>
        <a:lstStyle/>
        <a:p>
          <a:endParaRPr lang="en-US"/>
        </a:p>
      </dgm:t>
    </dgm:pt>
    <dgm:pt modelId="{21D371F1-2C21-474E-BF13-8D003B8E5064}" type="sibTrans" cxnId="{1C87FE0C-7AE7-49FD-8630-5BEDFEF9C69D}">
      <dgm:prSet/>
      <dgm:spPr/>
      <dgm:t>
        <a:bodyPr/>
        <a:lstStyle/>
        <a:p>
          <a:endParaRPr lang="en-US"/>
        </a:p>
      </dgm:t>
    </dgm:pt>
    <dgm:pt modelId="{55DF342C-50F9-4C5B-9217-B024F74CD5EB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</a:rPr>
            <a:t>Label</a:t>
          </a:r>
          <a:endParaRPr lang="en-US" b="1">
            <a:solidFill>
              <a:srgbClr val="002060"/>
            </a:solidFill>
            <a:latin typeface="Corbel" panose="020B0503020204020204"/>
          </a:endParaRPr>
        </a:p>
      </dgm:t>
    </dgm:pt>
    <dgm:pt modelId="{7F6881FB-0FD6-4841-9872-89CD49BB9D01}" type="parTrans" cxnId="{B0744987-45E0-48B4-A1FE-6727B81ABF07}">
      <dgm:prSet/>
      <dgm:spPr/>
      <dgm:t>
        <a:bodyPr/>
        <a:lstStyle/>
        <a:p>
          <a:endParaRPr lang="en-US"/>
        </a:p>
      </dgm:t>
    </dgm:pt>
    <dgm:pt modelId="{5545B36E-662B-4AE3-9AFD-CF171E5457D8}" type="sibTrans" cxnId="{B0744987-45E0-48B4-A1FE-6727B81ABF07}">
      <dgm:prSet/>
      <dgm:spPr/>
      <dgm:t>
        <a:bodyPr/>
        <a:lstStyle/>
        <a:p>
          <a:endParaRPr lang="en-US"/>
        </a:p>
      </dgm:t>
    </dgm:pt>
    <dgm:pt modelId="{631BFE00-7D81-4DAB-8F17-8D35628F5FE2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Corbel" panose="020B0503020204020204"/>
            </a:rPr>
            <a:t>Apply</a:t>
          </a:r>
        </a:p>
      </dgm:t>
    </dgm:pt>
    <dgm:pt modelId="{7B5F03FB-7C16-46B3-A6B2-F56B550BF70D}" type="parTrans" cxnId="{20B8D891-7EB2-479B-9FF7-0979A1A6E013}">
      <dgm:prSet/>
      <dgm:spPr/>
      <dgm:t>
        <a:bodyPr/>
        <a:lstStyle/>
        <a:p>
          <a:endParaRPr lang="en-US"/>
        </a:p>
      </dgm:t>
    </dgm:pt>
    <dgm:pt modelId="{D296DDE6-F54F-4C7A-B90E-C166FDFB5BB9}" type="sibTrans" cxnId="{20B8D891-7EB2-479B-9FF7-0979A1A6E013}">
      <dgm:prSet/>
      <dgm:spPr/>
      <dgm:t>
        <a:bodyPr/>
        <a:lstStyle/>
        <a:p>
          <a:endParaRPr lang="en-US"/>
        </a:p>
      </dgm:t>
    </dgm:pt>
    <dgm:pt modelId="{1E84027B-C649-40DD-A0FF-28EBE45BF619}">
      <dgm:prSet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Manifest</a:t>
          </a:r>
          <a:endParaRPr lang="en-US" b="1">
            <a:solidFill>
              <a:srgbClr val="002060"/>
            </a:solidFill>
          </a:endParaRPr>
        </a:p>
      </dgm:t>
    </dgm:pt>
    <dgm:pt modelId="{86EAD98C-E73E-42BD-8D8A-0FE39F755371}" type="parTrans" cxnId="{076D8628-32DF-4A99-B0F1-1EE3AD79265F}">
      <dgm:prSet/>
      <dgm:spPr/>
      <dgm:t>
        <a:bodyPr/>
        <a:lstStyle/>
        <a:p>
          <a:endParaRPr lang="en-US"/>
        </a:p>
      </dgm:t>
    </dgm:pt>
    <dgm:pt modelId="{D3050A5C-9141-437A-9AFF-B8C72EB27DE1}" type="sibTrans" cxnId="{076D8628-32DF-4A99-B0F1-1EE3AD79265F}">
      <dgm:prSet/>
      <dgm:spPr/>
      <dgm:t>
        <a:bodyPr/>
        <a:lstStyle/>
        <a:p>
          <a:endParaRPr lang="en-US"/>
        </a:p>
      </dgm:t>
    </dgm:pt>
    <dgm:pt modelId="{5DDBAF9B-8B9A-46BD-8F76-1043340F19B0}" type="pres">
      <dgm:prSet presAssocID="{ABF66874-6E85-48D7-AC4B-46A77B9A5781}" presName="Name0" presStyleCnt="0">
        <dgm:presLayoutVars>
          <dgm:dir/>
          <dgm:resizeHandles val="exact"/>
        </dgm:presLayoutVars>
      </dgm:prSet>
      <dgm:spPr/>
    </dgm:pt>
    <dgm:pt modelId="{9C527C37-204D-4B4E-B2B6-F0A823E7DE3E}" type="pres">
      <dgm:prSet presAssocID="{ABF66874-6E85-48D7-AC4B-46A77B9A5781}" presName="arrow" presStyleLbl="bgShp" presStyleIdx="0" presStyleCnt="1"/>
      <dgm:spPr/>
    </dgm:pt>
    <dgm:pt modelId="{C67C5E75-CCF7-468E-81DA-56B71E1DDF6E}" type="pres">
      <dgm:prSet presAssocID="{ABF66874-6E85-48D7-AC4B-46A77B9A5781}" presName="points" presStyleCnt="0"/>
      <dgm:spPr/>
    </dgm:pt>
    <dgm:pt modelId="{346E7BEC-D939-4AD3-ADE6-72E92CFDE370}" type="pres">
      <dgm:prSet presAssocID="{8BBE1E11-E466-4C49-9F0E-9AF1E26F5E3F}" presName="compositeA" presStyleCnt="0"/>
      <dgm:spPr/>
    </dgm:pt>
    <dgm:pt modelId="{360B280A-532E-4B27-93B6-73147E723A8C}" type="pres">
      <dgm:prSet presAssocID="{8BBE1E11-E466-4C49-9F0E-9AF1E26F5E3F}" presName="textA" presStyleLbl="revTx" presStyleIdx="0" presStyleCnt="4">
        <dgm:presLayoutVars>
          <dgm:bulletEnabled val="1"/>
        </dgm:presLayoutVars>
      </dgm:prSet>
      <dgm:spPr/>
    </dgm:pt>
    <dgm:pt modelId="{02876A00-3749-4EBA-861E-51DADDB6B233}" type="pres">
      <dgm:prSet presAssocID="{8BBE1E11-E466-4C49-9F0E-9AF1E26F5E3F}" presName="circleA" presStyleLbl="node1" presStyleIdx="0" presStyleCnt="4"/>
      <dgm:spPr/>
    </dgm:pt>
    <dgm:pt modelId="{6E35836E-4A20-41F2-9338-80F76EE903F4}" type="pres">
      <dgm:prSet presAssocID="{8BBE1E11-E466-4C49-9F0E-9AF1E26F5E3F}" presName="spaceA" presStyleCnt="0"/>
      <dgm:spPr/>
    </dgm:pt>
    <dgm:pt modelId="{7594BC11-DE6B-4501-AC4A-881233B07A02}" type="pres">
      <dgm:prSet presAssocID="{21D371F1-2C21-474E-BF13-8D003B8E5064}" presName="space" presStyleCnt="0"/>
      <dgm:spPr/>
    </dgm:pt>
    <dgm:pt modelId="{BCD82C3D-C12D-48B1-B8C6-D986A22F64A0}" type="pres">
      <dgm:prSet presAssocID="{55DF342C-50F9-4C5B-9217-B024F74CD5EB}" presName="compositeB" presStyleCnt="0"/>
      <dgm:spPr/>
    </dgm:pt>
    <dgm:pt modelId="{DCD30589-AC80-4559-9B40-2442EFDBB379}" type="pres">
      <dgm:prSet presAssocID="{55DF342C-50F9-4C5B-9217-B024F74CD5EB}" presName="textB" presStyleLbl="revTx" presStyleIdx="1" presStyleCnt="4">
        <dgm:presLayoutVars>
          <dgm:bulletEnabled val="1"/>
        </dgm:presLayoutVars>
      </dgm:prSet>
      <dgm:spPr/>
    </dgm:pt>
    <dgm:pt modelId="{8E05B6A5-9884-4C62-AC11-06A3A4A25F55}" type="pres">
      <dgm:prSet presAssocID="{55DF342C-50F9-4C5B-9217-B024F74CD5EB}" presName="circleB" presStyleLbl="node1" presStyleIdx="1" presStyleCnt="4"/>
      <dgm:spPr/>
    </dgm:pt>
    <dgm:pt modelId="{330DFC16-CB5C-4613-89A8-8F85A9AF4522}" type="pres">
      <dgm:prSet presAssocID="{55DF342C-50F9-4C5B-9217-B024F74CD5EB}" presName="spaceB" presStyleCnt="0"/>
      <dgm:spPr/>
    </dgm:pt>
    <dgm:pt modelId="{DA9311F8-CF06-4ABD-ACED-86A2FE51556B}" type="pres">
      <dgm:prSet presAssocID="{5545B36E-662B-4AE3-9AFD-CF171E5457D8}" presName="space" presStyleCnt="0"/>
      <dgm:spPr/>
    </dgm:pt>
    <dgm:pt modelId="{394EABCE-FC80-493F-B73F-73BBE6E2DF6E}" type="pres">
      <dgm:prSet presAssocID="{631BFE00-7D81-4DAB-8F17-8D35628F5FE2}" presName="compositeA" presStyleCnt="0"/>
      <dgm:spPr/>
    </dgm:pt>
    <dgm:pt modelId="{FD52AFC2-44B0-4110-BFF0-4B09D4E3265E}" type="pres">
      <dgm:prSet presAssocID="{631BFE00-7D81-4DAB-8F17-8D35628F5FE2}" presName="textA" presStyleLbl="revTx" presStyleIdx="2" presStyleCnt="4">
        <dgm:presLayoutVars>
          <dgm:bulletEnabled val="1"/>
        </dgm:presLayoutVars>
      </dgm:prSet>
      <dgm:spPr/>
    </dgm:pt>
    <dgm:pt modelId="{77849474-96A1-4F44-8946-7B389F0013D6}" type="pres">
      <dgm:prSet presAssocID="{631BFE00-7D81-4DAB-8F17-8D35628F5FE2}" presName="circleA" presStyleLbl="node1" presStyleIdx="2" presStyleCnt="4"/>
      <dgm:spPr/>
    </dgm:pt>
    <dgm:pt modelId="{D50EB04B-633A-4F9F-8340-64A2E903FC6C}" type="pres">
      <dgm:prSet presAssocID="{631BFE00-7D81-4DAB-8F17-8D35628F5FE2}" presName="spaceA" presStyleCnt="0"/>
      <dgm:spPr/>
    </dgm:pt>
    <dgm:pt modelId="{56223C35-FA84-4B96-A42D-54F890F15AB8}" type="pres">
      <dgm:prSet presAssocID="{D296DDE6-F54F-4C7A-B90E-C166FDFB5BB9}" presName="space" presStyleCnt="0"/>
      <dgm:spPr/>
    </dgm:pt>
    <dgm:pt modelId="{E6B1DB62-BAD2-4609-ACDD-41FFF375548E}" type="pres">
      <dgm:prSet presAssocID="{1E84027B-C649-40DD-A0FF-28EBE45BF619}" presName="compositeB" presStyleCnt="0"/>
      <dgm:spPr/>
    </dgm:pt>
    <dgm:pt modelId="{2E30AA3A-7A48-4987-924D-BF5DD791E290}" type="pres">
      <dgm:prSet presAssocID="{1E84027B-C649-40DD-A0FF-28EBE45BF619}" presName="textB" presStyleLbl="revTx" presStyleIdx="3" presStyleCnt="4">
        <dgm:presLayoutVars>
          <dgm:bulletEnabled val="1"/>
        </dgm:presLayoutVars>
      </dgm:prSet>
      <dgm:spPr/>
    </dgm:pt>
    <dgm:pt modelId="{20A2A97D-4D6B-48B6-98C2-F86CA65A01B5}" type="pres">
      <dgm:prSet presAssocID="{1E84027B-C649-40DD-A0FF-28EBE45BF619}" presName="circleB" presStyleLbl="node1" presStyleIdx="3" presStyleCnt="4"/>
      <dgm:spPr/>
    </dgm:pt>
    <dgm:pt modelId="{33E2473E-875A-44F2-91CF-6240E1E0DE52}" type="pres">
      <dgm:prSet presAssocID="{1E84027B-C649-40DD-A0FF-28EBE45BF619}" presName="spaceB" presStyleCnt="0"/>
      <dgm:spPr/>
    </dgm:pt>
  </dgm:ptLst>
  <dgm:cxnLst>
    <dgm:cxn modelId="{D70FE502-4D03-4B53-83C9-8D20271FDFF5}" type="presOf" srcId="{1E84027B-C649-40DD-A0FF-28EBE45BF619}" destId="{2E30AA3A-7A48-4987-924D-BF5DD791E290}" srcOrd="0" destOrd="0" presId="urn:microsoft.com/office/officeart/2005/8/layout/hProcess11"/>
    <dgm:cxn modelId="{7F3CD20A-D8EF-4082-95F8-7B309BA09077}" type="presOf" srcId="{631BFE00-7D81-4DAB-8F17-8D35628F5FE2}" destId="{FD52AFC2-44B0-4110-BFF0-4B09D4E3265E}" srcOrd="0" destOrd="0" presId="urn:microsoft.com/office/officeart/2005/8/layout/hProcess11"/>
    <dgm:cxn modelId="{1C87FE0C-7AE7-49FD-8630-5BEDFEF9C69D}" srcId="{ABF66874-6E85-48D7-AC4B-46A77B9A5781}" destId="{8BBE1E11-E466-4C49-9F0E-9AF1E26F5E3F}" srcOrd="0" destOrd="0" parTransId="{A16838CC-7F63-4898-A0BE-57A960199419}" sibTransId="{21D371F1-2C21-474E-BF13-8D003B8E5064}"/>
    <dgm:cxn modelId="{076D8628-32DF-4A99-B0F1-1EE3AD79265F}" srcId="{ABF66874-6E85-48D7-AC4B-46A77B9A5781}" destId="{1E84027B-C649-40DD-A0FF-28EBE45BF619}" srcOrd="3" destOrd="0" parTransId="{86EAD98C-E73E-42BD-8D8A-0FE39F755371}" sibTransId="{D3050A5C-9141-437A-9AFF-B8C72EB27DE1}"/>
    <dgm:cxn modelId="{4E34897D-E9ED-4D71-A933-79D29C1775DC}" type="presOf" srcId="{8BBE1E11-E466-4C49-9F0E-9AF1E26F5E3F}" destId="{360B280A-532E-4B27-93B6-73147E723A8C}" srcOrd="0" destOrd="0" presId="urn:microsoft.com/office/officeart/2005/8/layout/hProcess11"/>
    <dgm:cxn modelId="{B0744987-45E0-48B4-A1FE-6727B81ABF07}" srcId="{ABF66874-6E85-48D7-AC4B-46A77B9A5781}" destId="{55DF342C-50F9-4C5B-9217-B024F74CD5EB}" srcOrd="1" destOrd="0" parTransId="{7F6881FB-0FD6-4841-9872-89CD49BB9D01}" sibTransId="{5545B36E-662B-4AE3-9AFD-CF171E5457D8}"/>
    <dgm:cxn modelId="{20B8D891-7EB2-479B-9FF7-0979A1A6E013}" srcId="{ABF66874-6E85-48D7-AC4B-46A77B9A5781}" destId="{631BFE00-7D81-4DAB-8F17-8D35628F5FE2}" srcOrd="2" destOrd="0" parTransId="{7B5F03FB-7C16-46B3-A6B2-F56B550BF70D}" sibTransId="{D296DDE6-F54F-4C7A-B90E-C166FDFB5BB9}"/>
    <dgm:cxn modelId="{D713FDA2-F355-4520-9860-7CEC2A337615}" type="presOf" srcId="{55DF342C-50F9-4C5B-9217-B024F74CD5EB}" destId="{DCD30589-AC80-4559-9B40-2442EFDBB379}" srcOrd="0" destOrd="0" presId="urn:microsoft.com/office/officeart/2005/8/layout/hProcess11"/>
    <dgm:cxn modelId="{EAA15EB4-3924-4270-B1C9-944CA48B4817}" type="presOf" srcId="{ABF66874-6E85-48D7-AC4B-46A77B9A5781}" destId="{5DDBAF9B-8B9A-46BD-8F76-1043340F19B0}" srcOrd="0" destOrd="0" presId="urn:microsoft.com/office/officeart/2005/8/layout/hProcess11"/>
    <dgm:cxn modelId="{E02FD73F-3EFE-4F19-AA14-CDD1B571FDFF}" type="presParOf" srcId="{5DDBAF9B-8B9A-46BD-8F76-1043340F19B0}" destId="{9C527C37-204D-4B4E-B2B6-F0A823E7DE3E}" srcOrd="0" destOrd="0" presId="urn:microsoft.com/office/officeart/2005/8/layout/hProcess11"/>
    <dgm:cxn modelId="{C870DC6C-11E8-44D6-9ED6-5792CDA63717}" type="presParOf" srcId="{5DDBAF9B-8B9A-46BD-8F76-1043340F19B0}" destId="{C67C5E75-CCF7-468E-81DA-56B71E1DDF6E}" srcOrd="1" destOrd="0" presId="urn:microsoft.com/office/officeart/2005/8/layout/hProcess11"/>
    <dgm:cxn modelId="{9EB5CB6F-EBC7-4E15-BEC6-8B3399E859BB}" type="presParOf" srcId="{C67C5E75-CCF7-468E-81DA-56B71E1DDF6E}" destId="{346E7BEC-D939-4AD3-ADE6-72E92CFDE370}" srcOrd="0" destOrd="0" presId="urn:microsoft.com/office/officeart/2005/8/layout/hProcess11"/>
    <dgm:cxn modelId="{703F490F-3467-4F71-8F0B-8733D7E21F1E}" type="presParOf" srcId="{346E7BEC-D939-4AD3-ADE6-72E92CFDE370}" destId="{360B280A-532E-4B27-93B6-73147E723A8C}" srcOrd="0" destOrd="0" presId="urn:microsoft.com/office/officeart/2005/8/layout/hProcess11"/>
    <dgm:cxn modelId="{7221DEDD-E6ED-4E36-9A0F-5D0CE7B5C334}" type="presParOf" srcId="{346E7BEC-D939-4AD3-ADE6-72E92CFDE370}" destId="{02876A00-3749-4EBA-861E-51DADDB6B233}" srcOrd="1" destOrd="0" presId="urn:microsoft.com/office/officeart/2005/8/layout/hProcess11"/>
    <dgm:cxn modelId="{BD59E017-619F-47EB-808E-1EF63BD13A98}" type="presParOf" srcId="{346E7BEC-D939-4AD3-ADE6-72E92CFDE370}" destId="{6E35836E-4A20-41F2-9338-80F76EE903F4}" srcOrd="2" destOrd="0" presId="urn:microsoft.com/office/officeart/2005/8/layout/hProcess11"/>
    <dgm:cxn modelId="{6E61BC7E-1FC3-4BEE-B1D5-7116171777CE}" type="presParOf" srcId="{C67C5E75-CCF7-468E-81DA-56B71E1DDF6E}" destId="{7594BC11-DE6B-4501-AC4A-881233B07A02}" srcOrd="1" destOrd="0" presId="urn:microsoft.com/office/officeart/2005/8/layout/hProcess11"/>
    <dgm:cxn modelId="{4832B4F1-902F-4124-BDA8-EB6B34C9F1AE}" type="presParOf" srcId="{C67C5E75-CCF7-468E-81DA-56B71E1DDF6E}" destId="{BCD82C3D-C12D-48B1-B8C6-D986A22F64A0}" srcOrd="2" destOrd="0" presId="urn:microsoft.com/office/officeart/2005/8/layout/hProcess11"/>
    <dgm:cxn modelId="{2EA43E53-3A44-4A3A-93C0-DCE5AA7A3E91}" type="presParOf" srcId="{BCD82C3D-C12D-48B1-B8C6-D986A22F64A0}" destId="{DCD30589-AC80-4559-9B40-2442EFDBB379}" srcOrd="0" destOrd="0" presId="urn:microsoft.com/office/officeart/2005/8/layout/hProcess11"/>
    <dgm:cxn modelId="{FA435816-F620-4E69-B0CF-C8F2F475B5D1}" type="presParOf" srcId="{BCD82C3D-C12D-48B1-B8C6-D986A22F64A0}" destId="{8E05B6A5-9884-4C62-AC11-06A3A4A25F55}" srcOrd="1" destOrd="0" presId="urn:microsoft.com/office/officeart/2005/8/layout/hProcess11"/>
    <dgm:cxn modelId="{53A19496-1DBB-4812-928B-FDF5851907B1}" type="presParOf" srcId="{BCD82C3D-C12D-48B1-B8C6-D986A22F64A0}" destId="{330DFC16-CB5C-4613-89A8-8F85A9AF4522}" srcOrd="2" destOrd="0" presId="urn:microsoft.com/office/officeart/2005/8/layout/hProcess11"/>
    <dgm:cxn modelId="{16BC376B-1072-4BE3-B0AF-688D4A64EE5D}" type="presParOf" srcId="{C67C5E75-CCF7-468E-81DA-56B71E1DDF6E}" destId="{DA9311F8-CF06-4ABD-ACED-86A2FE51556B}" srcOrd="3" destOrd="0" presId="urn:microsoft.com/office/officeart/2005/8/layout/hProcess11"/>
    <dgm:cxn modelId="{9F1EA96E-C116-4670-8A4F-A68B7DEFE140}" type="presParOf" srcId="{C67C5E75-CCF7-468E-81DA-56B71E1DDF6E}" destId="{394EABCE-FC80-493F-B73F-73BBE6E2DF6E}" srcOrd="4" destOrd="0" presId="urn:microsoft.com/office/officeart/2005/8/layout/hProcess11"/>
    <dgm:cxn modelId="{E901EA81-AC41-4A50-AEDD-E11429C30E24}" type="presParOf" srcId="{394EABCE-FC80-493F-B73F-73BBE6E2DF6E}" destId="{FD52AFC2-44B0-4110-BFF0-4B09D4E3265E}" srcOrd="0" destOrd="0" presId="urn:microsoft.com/office/officeart/2005/8/layout/hProcess11"/>
    <dgm:cxn modelId="{D71AB941-2B89-4233-B461-5AD00AA50DCF}" type="presParOf" srcId="{394EABCE-FC80-493F-B73F-73BBE6E2DF6E}" destId="{77849474-96A1-4F44-8946-7B389F0013D6}" srcOrd="1" destOrd="0" presId="urn:microsoft.com/office/officeart/2005/8/layout/hProcess11"/>
    <dgm:cxn modelId="{8E0F4A31-D061-4E42-8479-1CB6E8911762}" type="presParOf" srcId="{394EABCE-FC80-493F-B73F-73BBE6E2DF6E}" destId="{D50EB04B-633A-4F9F-8340-64A2E903FC6C}" srcOrd="2" destOrd="0" presId="urn:microsoft.com/office/officeart/2005/8/layout/hProcess11"/>
    <dgm:cxn modelId="{E8C86A6E-6E4C-4F4F-9E4F-673DDE185886}" type="presParOf" srcId="{C67C5E75-CCF7-468E-81DA-56B71E1DDF6E}" destId="{56223C35-FA84-4B96-A42D-54F890F15AB8}" srcOrd="5" destOrd="0" presId="urn:microsoft.com/office/officeart/2005/8/layout/hProcess11"/>
    <dgm:cxn modelId="{DE932D1F-E056-42C1-B765-2A4BF4DE4947}" type="presParOf" srcId="{C67C5E75-CCF7-468E-81DA-56B71E1DDF6E}" destId="{E6B1DB62-BAD2-4609-ACDD-41FFF375548E}" srcOrd="6" destOrd="0" presId="urn:microsoft.com/office/officeart/2005/8/layout/hProcess11"/>
    <dgm:cxn modelId="{4237AE65-EDF8-4B68-AE5B-7F78C038E645}" type="presParOf" srcId="{E6B1DB62-BAD2-4609-ACDD-41FFF375548E}" destId="{2E30AA3A-7A48-4987-924D-BF5DD791E290}" srcOrd="0" destOrd="0" presId="urn:microsoft.com/office/officeart/2005/8/layout/hProcess11"/>
    <dgm:cxn modelId="{A7AD6FB1-3F8D-45D0-9DA7-AE0D1DBBA2B8}" type="presParOf" srcId="{E6B1DB62-BAD2-4609-ACDD-41FFF375548E}" destId="{20A2A97D-4D6B-48B6-98C2-F86CA65A01B5}" srcOrd="1" destOrd="0" presId="urn:microsoft.com/office/officeart/2005/8/layout/hProcess11"/>
    <dgm:cxn modelId="{B716CAEA-605E-4B0C-A9CF-D41C0115D100}" type="presParOf" srcId="{E6B1DB62-BAD2-4609-ACDD-41FFF375548E}" destId="{33E2473E-875A-44F2-91CF-6240E1E0DE5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b="0">
            <a:solidFill>
              <a:schemeClr val="bg1"/>
            </a:solidFill>
          </a:endParaRP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How Smart warehouse management helped Amazon</a:t>
          </a:r>
          <a:r>
            <a:rPr lang="en-US" b="1">
              <a:latin typeface="Corbel" panose="020B0503020204020204"/>
            </a:rPr>
            <a:t> /</a:t>
          </a:r>
          <a:r>
            <a:rPr lang="en-US" b="1"/>
            <a:t> Alibaba to achieve operation excellence?</a:t>
          </a:r>
          <a:r>
            <a:rPr lang="en-US" b="1">
              <a:latin typeface="Corbel" panose="020B0503020204020204"/>
            </a:rPr>
            <a:t> </a:t>
          </a:r>
          <a:endParaRPr lang="en-US" b="1">
            <a:latin typeface="Segoe Print"/>
          </a:endParaRP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B2A51EB6-B87C-43D6-B4E7-0427118A26D9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6930F21A-4788-4815-B2DB-F5A532127958}" type="presParOf" srcId="{F8E33DF7-E7E6-40FB-98B4-9A6C2CEA963E}" destId="{4E278BED-663C-4EC2-803B-49952C4C93D3}" srcOrd="0" destOrd="0" presId="urn:microsoft.com/office/officeart/2018/2/layout/IconVerticalSolidList"/>
    <dgm:cxn modelId="{D742478C-2CDE-4F03-9976-7DA7FA942816}" type="presParOf" srcId="{4E278BED-663C-4EC2-803B-49952C4C93D3}" destId="{A1CED039-E4BB-4142-A7CC-46924B23B785}" srcOrd="0" destOrd="0" presId="urn:microsoft.com/office/officeart/2018/2/layout/IconVerticalSolidList"/>
    <dgm:cxn modelId="{5838882A-C4CB-407F-9FC2-A0878A9B5DC9}" type="presParOf" srcId="{4E278BED-663C-4EC2-803B-49952C4C93D3}" destId="{A4E73916-DAA9-4ECC-9B51-8190602D05A7}" srcOrd="1" destOrd="0" presId="urn:microsoft.com/office/officeart/2018/2/layout/IconVerticalSolidList"/>
    <dgm:cxn modelId="{569270EC-3D5A-474C-A4FF-EE33C541FE1F}" type="presParOf" srcId="{4E278BED-663C-4EC2-803B-49952C4C93D3}" destId="{5DE4250F-5793-4E99-BC07-15C608CAC435}" srcOrd="2" destOrd="0" presId="urn:microsoft.com/office/officeart/2018/2/layout/IconVerticalSolidList"/>
    <dgm:cxn modelId="{D54C7F05-65EF-49E5-AE56-58DE84C54C90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9EAB21B-495A-4379-8089-F408C8AAE2E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orbel" panose="020B0503020204020204"/>
            </a:rPr>
            <a:t>Strategic Business Objectives of Information System</a:t>
          </a:r>
          <a:endParaRPr lang="en-US" b="0">
            <a:latin typeface="Corbel" panose="020B0503020204020204"/>
          </a:endParaRPr>
        </a:p>
      </dgm:t>
    </dgm:pt>
    <dgm:pt modelId="{B9329EF3-6437-493F-B71F-E7914C5B3D79}" type="parTrans" cxnId="{6CA1EB87-5510-4D3C-AF31-D0803252AC3E}">
      <dgm:prSet/>
      <dgm:spPr/>
    </dgm:pt>
    <dgm:pt modelId="{C8C33382-8459-4364-8F99-3EE141429B07}" type="sibTrans" cxnId="{6CA1EB87-5510-4D3C-AF31-D0803252AC3E}">
      <dgm:prSet/>
      <dgm:spPr/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4048B00-D3BD-4786-9383-24B0085F9AFF}" type="pres">
      <dgm:prSet presAssocID="{49EAB21B-495A-4379-8089-F408C8AAE2E2}" presName="compNode" presStyleCnt="0"/>
      <dgm:spPr/>
    </dgm:pt>
    <dgm:pt modelId="{61280B51-F0DB-49DA-A5B5-83DC9030AF63}" type="pres">
      <dgm:prSet presAssocID="{49EAB21B-495A-4379-8089-F408C8AAE2E2}" presName="bgRect" presStyleLbl="bgShp" presStyleIdx="0" presStyleCnt="1"/>
      <dgm:spPr/>
    </dgm:pt>
    <dgm:pt modelId="{FB07A0B1-510C-445C-AB5D-1C8E4605DE26}" type="pres">
      <dgm:prSet presAssocID="{49EAB21B-495A-4379-8089-F408C8AAE2E2}" presName="iconRect" presStyleLbl="node1" presStyleIdx="0" presStyleCnt="1"/>
      <dgm:spPr/>
    </dgm:pt>
    <dgm:pt modelId="{E5E3C001-CBD0-4255-90AA-BCAD86BDD293}" type="pres">
      <dgm:prSet presAssocID="{49EAB21B-495A-4379-8089-F408C8AAE2E2}" presName="spaceRect" presStyleCnt="0"/>
      <dgm:spPr/>
    </dgm:pt>
    <dgm:pt modelId="{97C385D5-7DD9-44A5-95F7-89EE59B79738}" type="pres">
      <dgm:prSet presAssocID="{49EAB21B-495A-4379-8089-F408C8AAE2E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CA1EB87-5510-4D3C-AF31-D0803252AC3E}" srcId="{A7B748FE-F608-4E39-8D9A-4254F07130D9}" destId="{49EAB21B-495A-4379-8089-F408C8AAE2E2}" srcOrd="0" destOrd="0" parTransId="{B9329EF3-6437-493F-B71F-E7914C5B3D79}" sibTransId="{C8C33382-8459-4364-8F99-3EE141429B07}"/>
    <dgm:cxn modelId="{4956F192-D480-4448-B489-2978A83937CC}" type="presOf" srcId="{49EAB21B-495A-4379-8089-F408C8AAE2E2}" destId="{97C385D5-7DD9-44A5-95F7-89EE59B79738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EFD26598-2415-4BF4-A9A7-A4D0953F95FF}" type="presParOf" srcId="{F8E33DF7-E7E6-40FB-98B4-9A6C2CEA963E}" destId="{44048B00-D3BD-4786-9383-24B0085F9AFF}" srcOrd="0" destOrd="0" presId="urn:microsoft.com/office/officeart/2018/2/layout/IconVerticalSolidList"/>
    <dgm:cxn modelId="{43BE9EAF-C330-426B-B197-B3CE0788B36A}" type="presParOf" srcId="{44048B00-D3BD-4786-9383-24B0085F9AFF}" destId="{61280B51-F0DB-49DA-A5B5-83DC9030AF63}" srcOrd="0" destOrd="0" presId="urn:microsoft.com/office/officeart/2018/2/layout/IconVerticalSolidList"/>
    <dgm:cxn modelId="{7004C091-4424-42A2-B9C3-CD4BC47AB1CE}" type="presParOf" srcId="{44048B00-D3BD-4786-9383-24B0085F9AFF}" destId="{FB07A0B1-510C-445C-AB5D-1C8E4605DE26}" srcOrd="1" destOrd="0" presId="urn:microsoft.com/office/officeart/2018/2/layout/IconVerticalSolidList"/>
    <dgm:cxn modelId="{68B8A830-5B14-406B-9A08-6C29E99BBA1D}" type="presParOf" srcId="{44048B00-D3BD-4786-9383-24B0085F9AFF}" destId="{E5E3C001-CBD0-4255-90AA-BCAD86BDD293}" srcOrd="2" destOrd="0" presId="urn:microsoft.com/office/officeart/2018/2/layout/IconVerticalSolidList"/>
    <dgm:cxn modelId="{3B5C2DD9-0C76-4488-8F6D-EAED09EDC9D4}" type="presParOf" srcId="{44048B00-D3BD-4786-9383-24B0085F9AFF}" destId="{97C385D5-7DD9-44A5-95F7-89EE59B797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F6E738E-C1BD-4AF0-8065-199A1696EE30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A50B1-2D78-42F7-B158-A94D182B3526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Operational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Excellence</a:t>
          </a:r>
          <a:endParaRPr lang="en-US" b="1">
            <a:solidFill>
              <a:schemeClr val="bg1"/>
            </a:solidFill>
          </a:endParaRPr>
        </a:p>
      </dgm:t>
    </dgm:pt>
    <dgm:pt modelId="{0580A12D-271E-4533-A86A-49710BB1B96D}" type="parTrans" cxnId="{0193DBF6-9C47-4AC0-971F-2E506B500EB5}">
      <dgm:prSet/>
      <dgm:spPr/>
      <dgm:t>
        <a:bodyPr/>
        <a:lstStyle/>
        <a:p>
          <a:endParaRPr lang="en-US"/>
        </a:p>
      </dgm:t>
    </dgm:pt>
    <dgm:pt modelId="{D07860AE-48BA-4200-8704-2B6168B53AF1}" type="sibTrans" cxnId="{0193DBF6-9C47-4AC0-971F-2E506B500EB5}">
      <dgm:prSet/>
      <dgm:spPr/>
      <dgm:t>
        <a:bodyPr/>
        <a:lstStyle/>
        <a:p>
          <a:endParaRPr lang="en-US"/>
        </a:p>
      </dgm:t>
    </dgm:pt>
    <dgm:pt modelId="{766E0A17-C906-4753-82CE-127066670E06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New products,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services &amp;</a:t>
          </a:r>
          <a:r>
            <a:rPr lang="en-US" b="1">
              <a:solidFill>
                <a:schemeClr val="bg1"/>
              </a:solidFill>
            </a:rPr>
            <a:t>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Business</a:t>
          </a:r>
          <a:r>
            <a:rPr lang="en-US" b="1">
              <a:solidFill>
                <a:schemeClr val="bg1"/>
              </a:solidFill>
            </a:rPr>
            <a:t>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models</a:t>
          </a:r>
          <a:endParaRPr lang="en-US" b="1">
            <a:solidFill>
              <a:schemeClr val="bg1"/>
            </a:solidFill>
          </a:endParaRPr>
        </a:p>
      </dgm:t>
    </dgm:pt>
    <dgm:pt modelId="{85FC6413-4430-4EB5-8326-B3063F3FC004}" type="parTrans" cxnId="{07EB5CDB-83DA-42D4-AA5C-7828448F8D73}">
      <dgm:prSet/>
      <dgm:spPr/>
      <dgm:t>
        <a:bodyPr/>
        <a:lstStyle/>
        <a:p>
          <a:endParaRPr lang="en-US"/>
        </a:p>
      </dgm:t>
    </dgm:pt>
    <dgm:pt modelId="{8013A76D-917A-4B7C-82A5-78CB742C8972}" type="sibTrans" cxnId="{07EB5CDB-83DA-42D4-AA5C-7828448F8D73}">
      <dgm:prSet/>
      <dgm:spPr/>
      <dgm:t>
        <a:bodyPr/>
        <a:lstStyle/>
        <a:p>
          <a:endParaRPr lang="en-US"/>
        </a:p>
      </dgm:t>
    </dgm:pt>
    <dgm:pt modelId="{617E1013-FAE5-4BFF-8AF7-A991B2CD21E3}">
      <dgm:prSet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Customer and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Supplier</a:t>
          </a:r>
          <a:r>
            <a:rPr lang="en-US" b="1">
              <a:solidFill>
                <a:schemeClr val="bg1"/>
              </a:solidFill>
            </a:rPr>
            <a:t>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Intimacy</a:t>
          </a:r>
        </a:p>
      </dgm:t>
    </dgm:pt>
    <dgm:pt modelId="{B27E1964-5061-423B-BFC6-97B380F04529}" type="parTrans" cxnId="{58F0DA6E-9593-4284-A41E-0D5A9C22D6A2}">
      <dgm:prSet/>
      <dgm:spPr/>
    </dgm:pt>
    <dgm:pt modelId="{A24F7172-D9C9-46A4-A588-60A540DFB050}" type="sibTrans" cxnId="{58F0DA6E-9593-4284-A41E-0D5A9C22D6A2}">
      <dgm:prSet/>
      <dgm:spPr/>
    </dgm:pt>
    <dgm:pt modelId="{678BC669-7CAB-4292-803E-099AE37F4DAC}">
      <dgm:prSet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  <a:latin typeface="Corbel" panose="020B0503020204020204"/>
            </a:rPr>
            <a:t>Improved Decision</a:t>
          </a:r>
          <a:r>
            <a:rPr lang="en-US" b="1">
              <a:solidFill>
                <a:schemeClr val="bg1"/>
              </a:solidFill>
            </a:rPr>
            <a:t> </a:t>
          </a:r>
          <a:r>
            <a:rPr lang="en-US" b="1">
              <a:solidFill>
                <a:schemeClr val="bg1"/>
              </a:solidFill>
              <a:latin typeface="Corbel" panose="020B0503020204020204"/>
            </a:rPr>
            <a:t>Making</a:t>
          </a:r>
        </a:p>
      </dgm:t>
    </dgm:pt>
    <dgm:pt modelId="{B45547E6-6824-47FF-9A59-8A59F5F1CF25}" type="parTrans" cxnId="{1974B233-2110-4F14-A6F7-C01E49D61E31}">
      <dgm:prSet/>
      <dgm:spPr/>
    </dgm:pt>
    <dgm:pt modelId="{9CD88B58-E097-4179-A654-C79AA26235F1}" type="sibTrans" cxnId="{1974B233-2110-4F14-A6F7-C01E49D61E31}">
      <dgm:prSet/>
      <dgm:spPr/>
    </dgm:pt>
    <dgm:pt modelId="{2FEAB7C6-D72D-4FB6-A639-2CF2E75FC418}">
      <dgm:prSet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  <a:latin typeface="Corbel" panose="020B0503020204020204"/>
            </a:rPr>
            <a:t>Survival</a:t>
          </a:r>
          <a:br>
            <a:rPr lang="en-US" b="1">
              <a:solidFill>
                <a:schemeClr val="bg1"/>
              </a:solidFill>
              <a:latin typeface="Corbel" panose="020B0503020204020204"/>
            </a:rPr>
          </a:br>
          <a:br>
            <a:rPr lang="en-US" b="1">
              <a:solidFill>
                <a:schemeClr val="bg1"/>
              </a:solidFill>
              <a:latin typeface="Corbel" panose="020B0503020204020204"/>
            </a:rPr>
          </a:br>
          <a:r>
            <a:rPr lang="en-US" b="1">
              <a:solidFill>
                <a:schemeClr val="bg1"/>
              </a:solidFill>
              <a:latin typeface="Corbel" panose="020B0503020204020204"/>
            </a:rPr>
            <a:t>  </a:t>
          </a:r>
          <a:endParaRPr lang="en-US" b="1">
            <a:solidFill>
              <a:schemeClr val="bg1"/>
            </a:solidFill>
          </a:endParaRPr>
        </a:p>
      </dgm:t>
    </dgm:pt>
    <dgm:pt modelId="{5C4B6B69-C40D-45F4-94FC-3CF763228801}" type="parTrans" cxnId="{2512B4F3-25D9-4B9D-BC82-3B4A546759E7}">
      <dgm:prSet/>
      <dgm:spPr/>
    </dgm:pt>
    <dgm:pt modelId="{86079F59-E8E1-46F0-AF6C-6DED9E836304}" type="sibTrans" cxnId="{2512B4F3-25D9-4B9D-BC82-3B4A546759E7}">
      <dgm:prSet/>
      <dgm:spPr/>
    </dgm:pt>
    <dgm:pt modelId="{40D22596-9AD0-40F7-8647-A9BFEA8686A8}">
      <dgm:prSet phldr="0"/>
      <dgm:spPr/>
      <dgm:t>
        <a:bodyPr/>
        <a:lstStyle/>
        <a:p>
          <a:pPr algn="l" rtl="0"/>
          <a:r>
            <a:rPr lang="en-US" b="1">
              <a:solidFill>
                <a:schemeClr val="bg1"/>
              </a:solidFill>
              <a:latin typeface="Corbel" panose="020B0503020204020204"/>
            </a:rPr>
            <a:t>Competitive Advantage </a:t>
          </a:r>
        </a:p>
      </dgm:t>
    </dgm:pt>
    <dgm:pt modelId="{641EB0E6-D14F-49C5-A293-E531C3567E41}" type="parTrans" cxnId="{8357410D-A7C0-43AB-A943-E9E6DBB0FE4D}">
      <dgm:prSet/>
      <dgm:spPr/>
    </dgm:pt>
    <dgm:pt modelId="{1EFE54EA-8A77-4E02-BE15-394877698F50}" type="sibTrans" cxnId="{8357410D-A7C0-43AB-A943-E9E6DBB0FE4D}">
      <dgm:prSet/>
      <dgm:spPr/>
    </dgm:pt>
    <dgm:pt modelId="{157FBD76-DF63-4F2A-BA15-E39067F44D8A}" type="pres">
      <dgm:prSet presAssocID="{6F6E738E-C1BD-4AF0-8065-199A1696EE30}" presName="Name0" presStyleCnt="0">
        <dgm:presLayoutVars>
          <dgm:dir/>
          <dgm:resizeHandles val="exact"/>
        </dgm:presLayoutVars>
      </dgm:prSet>
      <dgm:spPr/>
    </dgm:pt>
    <dgm:pt modelId="{836F5338-38DA-4458-85DE-574B876FC762}" type="pres">
      <dgm:prSet presAssocID="{F8EA50B1-2D78-42F7-B158-A94D182B3526}" presName="Name5" presStyleLbl="vennNode1" presStyleIdx="0" presStyleCnt="6">
        <dgm:presLayoutVars>
          <dgm:bulletEnabled val="1"/>
        </dgm:presLayoutVars>
      </dgm:prSet>
      <dgm:spPr/>
    </dgm:pt>
    <dgm:pt modelId="{EE445526-CFE2-4BEF-8823-9E2D949CB8FA}" type="pres">
      <dgm:prSet presAssocID="{D07860AE-48BA-4200-8704-2B6168B53AF1}" presName="space" presStyleCnt="0"/>
      <dgm:spPr/>
    </dgm:pt>
    <dgm:pt modelId="{48730067-0AE1-4D55-BE10-B8C826DF6035}" type="pres">
      <dgm:prSet presAssocID="{766E0A17-C906-4753-82CE-127066670E06}" presName="Name5" presStyleLbl="vennNode1" presStyleIdx="1" presStyleCnt="6">
        <dgm:presLayoutVars>
          <dgm:bulletEnabled val="1"/>
        </dgm:presLayoutVars>
      </dgm:prSet>
      <dgm:spPr/>
    </dgm:pt>
    <dgm:pt modelId="{8E803BB1-C7C7-4959-9B1C-F913B470C5BF}" type="pres">
      <dgm:prSet presAssocID="{8013A76D-917A-4B7C-82A5-78CB742C8972}" presName="space" presStyleCnt="0"/>
      <dgm:spPr/>
    </dgm:pt>
    <dgm:pt modelId="{D62C1993-F7BF-4429-986B-9975BE907D5B}" type="pres">
      <dgm:prSet presAssocID="{617E1013-FAE5-4BFF-8AF7-A991B2CD21E3}" presName="Name5" presStyleLbl="vennNode1" presStyleIdx="2" presStyleCnt="6">
        <dgm:presLayoutVars>
          <dgm:bulletEnabled val="1"/>
        </dgm:presLayoutVars>
      </dgm:prSet>
      <dgm:spPr/>
    </dgm:pt>
    <dgm:pt modelId="{226E39F9-DB3C-4F99-8322-76F1D70FE4FE}" type="pres">
      <dgm:prSet presAssocID="{A24F7172-D9C9-46A4-A588-60A540DFB050}" presName="space" presStyleCnt="0"/>
      <dgm:spPr/>
    </dgm:pt>
    <dgm:pt modelId="{8F635C3F-C4C2-40D6-A5B8-7B414B3795D2}" type="pres">
      <dgm:prSet presAssocID="{678BC669-7CAB-4292-803E-099AE37F4DAC}" presName="Name5" presStyleLbl="vennNode1" presStyleIdx="3" presStyleCnt="6">
        <dgm:presLayoutVars>
          <dgm:bulletEnabled val="1"/>
        </dgm:presLayoutVars>
      </dgm:prSet>
      <dgm:spPr/>
    </dgm:pt>
    <dgm:pt modelId="{10AFE42C-40FE-4A2E-A133-CC531F14B2E7}" type="pres">
      <dgm:prSet presAssocID="{9CD88B58-E097-4179-A654-C79AA26235F1}" presName="space" presStyleCnt="0"/>
      <dgm:spPr/>
    </dgm:pt>
    <dgm:pt modelId="{C0BBF6B4-8725-4130-B3AE-0A6D48C6BD5A}" type="pres">
      <dgm:prSet presAssocID="{40D22596-9AD0-40F7-8647-A9BFEA8686A8}" presName="Name5" presStyleLbl="vennNode1" presStyleIdx="4" presStyleCnt="6">
        <dgm:presLayoutVars>
          <dgm:bulletEnabled val="1"/>
        </dgm:presLayoutVars>
      </dgm:prSet>
      <dgm:spPr/>
    </dgm:pt>
    <dgm:pt modelId="{75EF674F-1B27-4134-A3A9-3C4C5ECFCBC7}" type="pres">
      <dgm:prSet presAssocID="{1EFE54EA-8A77-4E02-BE15-394877698F50}" presName="space" presStyleCnt="0"/>
      <dgm:spPr/>
    </dgm:pt>
    <dgm:pt modelId="{01B0C450-A0E4-4DC9-8F9B-A0C25A2CC345}" type="pres">
      <dgm:prSet presAssocID="{2FEAB7C6-D72D-4FB6-A639-2CF2E75FC418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8357410D-A7C0-43AB-A943-E9E6DBB0FE4D}" srcId="{6F6E738E-C1BD-4AF0-8065-199A1696EE30}" destId="{40D22596-9AD0-40F7-8647-A9BFEA8686A8}" srcOrd="4" destOrd="0" parTransId="{641EB0E6-D14F-49C5-A293-E531C3567E41}" sibTransId="{1EFE54EA-8A77-4E02-BE15-394877698F50}"/>
    <dgm:cxn modelId="{3C05411A-F40B-46F4-9BC4-EEE2406C8888}" type="presOf" srcId="{40D22596-9AD0-40F7-8647-A9BFEA8686A8}" destId="{C0BBF6B4-8725-4130-B3AE-0A6D48C6BD5A}" srcOrd="0" destOrd="0" presId="urn:microsoft.com/office/officeart/2005/8/layout/venn3"/>
    <dgm:cxn modelId="{F854BB30-27BA-4EF2-95F8-33FD6D1E7DFE}" type="presOf" srcId="{6F6E738E-C1BD-4AF0-8065-199A1696EE30}" destId="{157FBD76-DF63-4F2A-BA15-E39067F44D8A}" srcOrd="0" destOrd="0" presId="urn:microsoft.com/office/officeart/2005/8/layout/venn3"/>
    <dgm:cxn modelId="{1974B233-2110-4F14-A6F7-C01E49D61E31}" srcId="{6F6E738E-C1BD-4AF0-8065-199A1696EE30}" destId="{678BC669-7CAB-4292-803E-099AE37F4DAC}" srcOrd="3" destOrd="0" parTransId="{B45547E6-6824-47FF-9A59-8A59F5F1CF25}" sibTransId="{9CD88B58-E097-4179-A654-C79AA26235F1}"/>
    <dgm:cxn modelId="{009C2845-DF29-4C54-A158-672941A66787}" type="presOf" srcId="{F8EA50B1-2D78-42F7-B158-A94D182B3526}" destId="{836F5338-38DA-4458-85DE-574B876FC762}" srcOrd="0" destOrd="0" presId="urn:microsoft.com/office/officeart/2005/8/layout/venn3"/>
    <dgm:cxn modelId="{39031D49-DFB2-4C37-82B1-09E669E18ACD}" type="presOf" srcId="{678BC669-7CAB-4292-803E-099AE37F4DAC}" destId="{8F635C3F-C4C2-40D6-A5B8-7B414B3795D2}" srcOrd="0" destOrd="0" presId="urn:microsoft.com/office/officeart/2005/8/layout/venn3"/>
    <dgm:cxn modelId="{58F0DA6E-9593-4284-A41E-0D5A9C22D6A2}" srcId="{6F6E738E-C1BD-4AF0-8065-199A1696EE30}" destId="{617E1013-FAE5-4BFF-8AF7-A991B2CD21E3}" srcOrd="2" destOrd="0" parTransId="{B27E1964-5061-423B-BFC6-97B380F04529}" sibTransId="{A24F7172-D9C9-46A4-A588-60A540DFB050}"/>
    <dgm:cxn modelId="{2D40F470-DEEF-4C6F-A392-938A7AF37D3E}" type="presOf" srcId="{617E1013-FAE5-4BFF-8AF7-A991B2CD21E3}" destId="{D62C1993-F7BF-4429-986B-9975BE907D5B}" srcOrd="0" destOrd="0" presId="urn:microsoft.com/office/officeart/2005/8/layout/venn3"/>
    <dgm:cxn modelId="{600C47CE-A111-469F-9157-C02DB6CFB039}" type="presOf" srcId="{766E0A17-C906-4753-82CE-127066670E06}" destId="{48730067-0AE1-4D55-BE10-B8C826DF6035}" srcOrd="0" destOrd="0" presId="urn:microsoft.com/office/officeart/2005/8/layout/venn3"/>
    <dgm:cxn modelId="{11821FD9-DA78-41D5-9201-70C61E750A01}" type="presOf" srcId="{2FEAB7C6-D72D-4FB6-A639-2CF2E75FC418}" destId="{01B0C450-A0E4-4DC9-8F9B-A0C25A2CC345}" srcOrd="0" destOrd="0" presId="urn:microsoft.com/office/officeart/2005/8/layout/venn3"/>
    <dgm:cxn modelId="{07EB5CDB-83DA-42D4-AA5C-7828448F8D73}" srcId="{6F6E738E-C1BD-4AF0-8065-199A1696EE30}" destId="{766E0A17-C906-4753-82CE-127066670E06}" srcOrd="1" destOrd="0" parTransId="{85FC6413-4430-4EB5-8326-B3063F3FC004}" sibTransId="{8013A76D-917A-4B7C-82A5-78CB742C8972}"/>
    <dgm:cxn modelId="{2512B4F3-25D9-4B9D-BC82-3B4A546759E7}" srcId="{6F6E738E-C1BD-4AF0-8065-199A1696EE30}" destId="{2FEAB7C6-D72D-4FB6-A639-2CF2E75FC418}" srcOrd="5" destOrd="0" parTransId="{5C4B6B69-C40D-45F4-94FC-3CF763228801}" sibTransId="{86079F59-E8E1-46F0-AF6C-6DED9E836304}"/>
    <dgm:cxn modelId="{0193DBF6-9C47-4AC0-971F-2E506B500EB5}" srcId="{6F6E738E-C1BD-4AF0-8065-199A1696EE30}" destId="{F8EA50B1-2D78-42F7-B158-A94D182B3526}" srcOrd="0" destOrd="0" parTransId="{0580A12D-271E-4533-A86A-49710BB1B96D}" sibTransId="{D07860AE-48BA-4200-8704-2B6168B53AF1}"/>
    <dgm:cxn modelId="{B713AE23-ACA3-48CC-AF16-91DCE789EC6B}" type="presParOf" srcId="{157FBD76-DF63-4F2A-BA15-E39067F44D8A}" destId="{836F5338-38DA-4458-85DE-574B876FC762}" srcOrd="0" destOrd="0" presId="urn:microsoft.com/office/officeart/2005/8/layout/venn3"/>
    <dgm:cxn modelId="{C7F6B7E2-1D10-44D6-9FDF-8D42B99ADF3D}" type="presParOf" srcId="{157FBD76-DF63-4F2A-BA15-E39067F44D8A}" destId="{EE445526-CFE2-4BEF-8823-9E2D949CB8FA}" srcOrd="1" destOrd="0" presId="urn:microsoft.com/office/officeart/2005/8/layout/venn3"/>
    <dgm:cxn modelId="{0D34D050-90B6-4C92-837C-877DA0DA2C94}" type="presParOf" srcId="{157FBD76-DF63-4F2A-BA15-E39067F44D8A}" destId="{48730067-0AE1-4D55-BE10-B8C826DF6035}" srcOrd="2" destOrd="0" presId="urn:microsoft.com/office/officeart/2005/8/layout/venn3"/>
    <dgm:cxn modelId="{580AFD74-F6A6-488B-A7F7-1B00041836A0}" type="presParOf" srcId="{157FBD76-DF63-4F2A-BA15-E39067F44D8A}" destId="{8E803BB1-C7C7-4959-9B1C-F913B470C5BF}" srcOrd="3" destOrd="0" presId="urn:microsoft.com/office/officeart/2005/8/layout/venn3"/>
    <dgm:cxn modelId="{4F8B3AE8-27C8-48AC-BCA3-5E16EEA7BA40}" type="presParOf" srcId="{157FBD76-DF63-4F2A-BA15-E39067F44D8A}" destId="{D62C1993-F7BF-4429-986B-9975BE907D5B}" srcOrd="4" destOrd="0" presId="urn:microsoft.com/office/officeart/2005/8/layout/venn3"/>
    <dgm:cxn modelId="{BC6C976E-ECCD-4983-9A24-9D747D670B54}" type="presParOf" srcId="{157FBD76-DF63-4F2A-BA15-E39067F44D8A}" destId="{226E39F9-DB3C-4F99-8322-76F1D70FE4FE}" srcOrd="5" destOrd="0" presId="urn:microsoft.com/office/officeart/2005/8/layout/venn3"/>
    <dgm:cxn modelId="{3BBCF35B-94FE-4E3C-9DF9-0AB112C64CEE}" type="presParOf" srcId="{157FBD76-DF63-4F2A-BA15-E39067F44D8A}" destId="{8F635C3F-C4C2-40D6-A5B8-7B414B3795D2}" srcOrd="6" destOrd="0" presId="urn:microsoft.com/office/officeart/2005/8/layout/venn3"/>
    <dgm:cxn modelId="{47EDB7D8-D336-476C-B9A7-35A33DCD1958}" type="presParOf" srcId="{157FBD76-DF63-4F2A-BA15-E39067F44D8A}" destId="{10AFE42C-40FE-4A2E-A133-CC531F14B2E7}" srcOrd="7" destOrd="0" presId="urn:microsoft.com/office/officeart/2005/8/layout/venn3"/>
    <dgm:cxn modelId="{B320599E-6557-40A0-AE05-B142E2C7AB65}" type="presParOf" srcId="{157FBD76-DF63-4F2A-BA15-E39067F44D8A}" destId="{C0BBF6B4-8725-4130-B3AE-0A6D48C6BD5A}" srcOrd="8" destOrd="0" presId="urn:microsoft.com/office/officeart/2005/8/layout/venn3"/>
    <dgm:cxn modelId="{29D5B007-D9AD-4CC3-AF92-2F9CC88FD4B8}" type="presParOf" srcId="{157FBD76-DF63-4F2A-BA15-E39067F44D8A}" destId="{75EF674F-1B27-4134-A3A9-3C4C5ECFCBC7}" srcOrd="9" destOrd="0" presId="urn:microsoft.com/office/officeart/2005/8/layout/venn3"/>
    <dgm:cxn modelId="{EF324E86-8826-452A-9AAF-A1B69B574A71}" type="presParOf" srcId="{157FBD76-DF63-4F2A-BA15-E39067F44D8A}" destId="{01B0C450-A0E4-4DC9-8F9B-A0C25A2CC345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9EAB21B-495A-4379-8089-F408C8AAE2E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orbel" panose="020B0503020204020204"/>
            </a:rPr>
            <a:t>BUSINESS PROCESS AUTOMATION</a:t>
          </a:r>
        </a:p>
      </dgm:t>
    </dgm:pt>
    <dgm:pt modelId="{B9329EF3-6437-493F-B71F-E7914C5B3D79}" type="parTrans" cxnId="{6CA1EB87-5510-4D3C-AF31-D0803252AC3E}">
      <dgm:prSet/>
      <dgm:spPr/>
    </dgm:pt>
    <dgm:pt modelId="{C8C33382-8459-4364-8F99-3EE141429B07}" type="sibTrans" cxnId="{6CA1EB87-5510-4D3C-AF31-D0803252AC3E}">
      <dgm:prSet/>
      <dgm:spPr/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4048B00-D3BD-4786-9383-24B0085F9AFF}" type="pres">
      <dgm:prSet presAssocID="{49EAB21B-495A-4379-8089-F408C8AAE2E2}" presName="compNode" presStyleCnt="0"/>
      <dgm:spPr/>
    </dgm:pt>
    <dgm:pt modelId="{61280B51-F0DB-49DA-A5B5-83DC9030AF63}" type="pres">
      <dgm:prSet presAssocID="{49EAB21B-495A-4379-8089-F408C8AAE2E2}" presName="bgRect" presStyleLbl="bgShp" presStyleIdx="0" presStyleCnt="1"/>
      <dgm:spPr/>
    </dgm:pt>
    <dgm:pt modelId="{FB07A0B1-510C-445C-AB5D-1C8E4605DE26}" type="pres">
      <dgm:prSet presAssocID="{49EAB21B-495A-4379-8089-F408C8AAE2E2}" presName="iconRect" presStyleLbl="node1" presStyleIdx="0" presStyleCnt="1"/>
      <dgm:spPr/>
    </dgm:pt>
    <dgm:pt modelId="{E5E3C001-CBD0-4255-90AA-BCAD86BDD293}" type="pres">
      <dgm:prSet presAssocID="{49EAB21B-495A-4379-8089-F408C8AAE2E2}" presName="spaceRect" presStyleCnt="0"/>
      <dgm:spPr/>
    </dgm:pt>
    <dgm:pt modelId="{97C385D5-7DD9-44A5-95F7-89EE59B79738}" type="pres">
      <dgm:prSet presAssocID="{49EAB21B-495A-4379-8089-F408C8AAE2E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CA1EB87-5510-4D3C-AF31-D0803252AC3E}" srcId="{A7B748FE-F608-4E39-8D9A-4254F07130D9}" destId="{49EAB21B-495A-4379-8089-F408C8AAE2E2}" srcOrd="0" destOrd="0" parTransId="{B9329EF3-6437-493F-B71F-E7914C5B3D79}" sibTransId="{C8C33382-8459-4364-8F99-3EE141429B07}"/>
    <dgm:cxn modelId="{4956F192-D480-4448-B489-2978A83937CC}" type="presOf" srcId="{49EAB21B-495A-4379-8089-F408C8AAE2E2}" destId="{97C385D5-7DD9-44A5-95F7-89EE59B79738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EFD26598-2415-4BF4-A9A7-A4D0953F95FF}" type="presParOf" srcId="{F8E33DF7-E7E6-40FB-98B4-9A6C2CEA963E}" destId="{44048B00-D3BD-4786-9383-24B0085F9AFF}" srcOrd="0" destOrd="0" presId="urn:microsoft.com/office/officeart/2018/2/layout/IconVerticalSolidList"/>
    <dgm:cxn modelId="{43BE9EAF-C330-426B-B197-B3CE0788B36A}" type="presParOf" srcId="{44048B00-D3BD-4786-9383-24B0085F9AFF}" destId="{61280B51-F0DB-49DA-A5B5-83DC9030AF63}" srcOrd="0" destOrd="0" presId="urn:microsoft.com/office/officeart/2018/2/layout/IconVerticalSolidList"/>
    <dgm:cxn modelId="{7004C091-4424-42A2-B9C3-CD4BC47AB1CE}" type="presParOf" srcId="{44048B00-D3BD-4786-9383-24B0085F9AFF}" destId="{FB07A0B1-510C-445C-AB5D-1C8E4605DE26}" srcOrd="1" destOrd="0" presId="urn:microsoft.com/office/officeart/2018/2/layout/IconVerticalSolidList"/>
    <dgm:cxn modelId="{68B8A830-5B14-406B-9A08-6C29E99BBA1D}" type="presParOf" srcId="{44048B00-D3BD-4786-9383-24B0085F9AFF}" destId="{E5E3C001-CBD0-4255-90AA-BCAD86BDD293}" srcOrd="2" destOrd="0" presId="urn:microsoft.com/office/officeart/2018/2/layout/IconVerticalSolidList"/>
    <dgm:cxn modelId="{3B5C2DD9-0C76-4488-8F6D-EAED09EDC9D4}" type="presParOf" srcId="{44048B00-D3BD-4786-9383-24B0085F9AFF}" destId="{97C385D5-7DD9-44A5-95F7-89EE59B797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8A6C3EC-B3C1-4DE1-9501-42FA9DC4A84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05D72-C108-4910-8C56-9D88000F10A4}">
      <dgm:prSet phldrT="[Text]" phldr="0"/>
      <dgm:spPr/>
      <dgm:t>
        <a:bodyPr/>
        <a:lstStyle/>
        <a:p>
          <a:r>
            <a:rPr lang="en-US">
              <a:solidFill>
                <a:srgbClr val="002060"/>
              </a:solidFill>
              <a:latin typeface="Corbel" panose="020B0503020204020204"/>
            </a:rPr>
            <a:t>01</a:t>
          </a:r>
          <a:endParaRPr lang="en-US">
            <a:solidFill>
              <a:srgbClr val="002060"/>
            </a:solidFill>
          </a:endParaRPr>
        </a:p>
      </dgm:t>
    </dgm:pt>
    <dgm:pt modelId="{23621E3F-3C5E-4D81-9C54-34818625979B}" type="parTrans" cxnId="{B7CFF7CA-7E02-4D14-A886-79BD1C8BC687}">
      <dgm:prSet/>
      <dgm:spPr/>
      <dgm:t>
        <a:bodyPr/>
        <a:lstStyle/>
        <a:p>
          <a:endParaRPr lang="en-US"/>
        </a:p>
      </dgm:t>
    </dgm:pt>
    <dgm:pt modelId="{2845E0FC-0EBC-4D3E-907B-69AA9B59A7B4}" type="sibTrans" cxnId="{B7CFF7CA-7E02-4D14-A886-79BD1C8BC687}">
      <dgm:prSet/>
      <dgm:spPr/>
      <dgm:t>
        <a:bodyPr/>
        <a:lstStyle/>
        <a:p>
          <a:endParaRPr lang="en-US"/>
        </a:p>
      </dgm:t>
    </dgm:pt>
    <dgm:pt modelId="{75000614-F539-41A6-82C6-E4DAFC56D1FA}">
      <dgm:prSet phldrT="[Text]"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</a:rPr>
            <a:t>Improve </a:t>
          </a:r>
          <a:r>
            <a:rPr lang="en-US" b="1">
              <a:solidFill>
                <a:srgbClr val="002060"/>
              </a:solidFill>
              <a:latin typeface="Corbel" panose="020B0503020204020204"/>
            </a:rPr>
            <a:t>Efficiency</a:t>
          </a:r>
          <a:r>
            <a:rPr lang="en-US" b="1">
              <a:solidFill>
                <a:srgbClr val="002060"/>
              </a:solidFill>
            </a:rPr>
            <a:t> </a:t>
          </a:r>
        </a:p>
      </dgm:t>
    </dgm:pt>
    <dgm:pt modelId="{60F4019E-C39A-4C29-9A96-0E86D199FBCE}" type="parTrans" cxnId="{D0A14FE9-B5F7-4045-8718-48D312FB832F}">
      <dgm:prSet/>
      <dgm:spPr/>
      <dgm:t>
        <a:bodyPr/>
        <a:lstStyle/>
        <a:p>
          <a:endParaRPr lang="en-US"/>
        </a:p>
      </dgm:t>
    </dgm:pt>
    <dgm:pt modelId="{8BA6FE74-A7F6-43C2-82CD-6DA2CFF47450}" type="sibTrans" cxnId="{D0A14FE9-B5F7-4045-8718-48D312FB832F}">
      <dgm:prSet/>
      <dgm:spPr/>
      <dgm:t>
        <a:bodyPr/>
        <a:lstStyle/>
        <a:p>
          <a:endParaRPr lang="en-US"/>
        </a:p>
      </dgm:t>
    </dgm:pt>
    <dgm:pt modelId="{A4612085-0C40-417E-AB62-79729B262B30}">
      <dgm:prSet phldrT="[Text]" phldr="0"/>
      <dgm:spPr/>
      <dgm:t>
        <a:bodyPr/>
        <a:lstStyle/>
        <a:p>
          <a:r>
            <a:rPr lang="en-US">
              <a:solidFill>
                <a:srgbClr val="002060"/>
              </a:solidFill>
              <a:latin typeface="Corbel" panose="020B0503020204020204"/>
            </a:rPr>
            <a:t>02</a:t>
          </a:r>
          <a:endParaRPr lang="en-US">
            <a:solidFill>
              <a:srgbClr val="002060"/>
            </a:solidFill>
          </a:endParaRPr>
        </a:p>
      </dgm:t>
    </dgm:pt>
    <dgm:pt modelId="{465094E7-6821-44FC-A0DB-DB62B8AE0E29}" type="parTrans" cxnId="{7FB28C84-9AE9-442A-9FF2-479C959701AB}">
      <dgm:prSet/>
      <dgm:spPr/>
      <dgm:t>
        <a:bodyPr/>
        <a:lstStyle/>
        <a:p>
          <a:endParaRPr lang="en-US"/>
        </a:p>
      </dgm:t>
    </dgm:pt>
    <dgm:pt modelId="{D6886732-AEB7-48A4-B67F-70DCFCFF430D}" type="sibTrans" cxnId="{7FB28C84-9AE9-442A-9FF2-479C959701AB}">
      <dgm:prSet/>
      <dgm:spPr/>
      <dgm:t>
        <a:bodyPr/>
        <a:lstStyle/>
        <a:p>
          <a:endParaRPr lang="en-US"/>
        </a:p>
      </dgm:t>
    </dgm:pt>
    <dgm:pt modelId="{FF79D636-42F8-4615-BD1C-02652A2EC875}">
      <dgm:prSet phldrT="[Text]"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Corbel" panose="020B0503020204020204"/>
            </a:rPr>
            <a:t>Enhance The</a:t>
          </a:r>
          <a:r>
            <a:rPr lang="en-US" b="1">
              <a:solidFill>
                <a:srgbClr val="002060"/>
              </a:solidFill>
            </a:rPr>
            <a:t> </a:t>
          </a:r>
          <a:r>
            <a:rPr lang="en-US" b="1">
              <a:solidFill>
                <a:srgbClr val="002060"/>
              </a:solidFill>
              <a:latin typeface="Corbel" panose="020B0503020204020204"/>
            </a:rPr>
            <a:t>Customer</a:t>
          </a:r>
          <a:r>
            <a:rPr lang="en-US" b="1">
              <a:solidFill>
                <a:srgbClr val="002060"/>
              </a:solidFill>
            </a:rPr>
            <a:t> </a:t>
          </a:r>
          <a:r>
            <a:rPr lang="en-US" b="1">
              <a:solidFill>
                <a:srgbClr val="002060"/>
              </a:solidFill>
              <a:latin typeface="Corbel" panose="020B0503020204020204"/>
            </a:rPr>
            <a:t>Experience</a:t>
          </a:r>
          <a:r>
            <a:rPr lang="en-US">
              <a:solidFill>
                <a:srgbClr val="002060"/>
              </a:solidFill>
              <a:latin typeface="Corbel" panose="020B0503020204020204"/>
            </a:rPr>
            <a:t> </a:t>
          </a:r>
          <a:endParaRPr lang="en-US">
            <a:solidFill>
              <a:srgbClr val="002060"/>
            </a:solidFill>
          </a:endParaRPr>
        </a:p>
      </dgm:t>
    </dgm:pt>
    <dgm:pt modelId="{A81000A6-371F-49DB-9A22-1874DC396BF1}" type="parTrans" cxnId="{A317EECD-431F-47A2-814B-B8733DDF5E94}">
      <dgm:prSet/>
      <dgm:spPr/>
      <dgm:t>
        <a:bodyPr/>
        <a:lstStyle/>
        <a:p>
          <a:endParaRPr lang="en-US"/>
        </a:p>
      </dgm:t>
    </dgm:pt>
    <dgm:pt modelId="{6457FCFB-17B6-4846-829D-843555F24EEF}" type="sibTrans" cxnId="{A317EECD-431F-47A2-814B-B8733DDF5E94}">
      <dgm:prSet/>
      <dgm:spPr/>
      <dgm:t>
        <a:bodyPr/>
        <a:lstStyle/>
        <a:p>
          <a:endParaRPr lang="en-US"/>
        </a:p>
      </dgm:t>
    </dgm:pt>
    <dgm:pt modelId="{94D62689-892C-4857-AF80-DF036FA5FD8D}">
      <dgm:prSet phldr="0"/>
      <dgm:spPr/>
      <dgm:t>
        <a:bodyPr/>
        <a:lstStyle/>
        <a:p>
          <a:r>
            <a:rPr lang="en-US">
              <a:solidFill>
                <a:srgbClr val="002060"/>
              </a:solidFill>
              <a:latin typeface="Corbel" panose="020B0503020204020204"/>
            </a:rPr>
            <a:t>03</a:t>
          </a:r>
        </a:p>
      </dgm:t>
    </dgm:pt>
    <dgm:pt modelId="{C0CC68B7-18D9-4280-935E-5BE398E1D7EE}" type="parTrans" cxnId="{3AB92A55-2394-49C2-9E23-E7B12F4B6C7B}">
      <dgm:prSet/>
      <dgm:spPr/>
    </dgm:pt>
    <dgm:pt modelId="{17090277-5774-4215-9D22-5AEF32325B53}" type="sibTrans" cxnId="{3AB92A55-2394-49C2-9E23-E7B12F4B6C7B}">
      <dgm:prSet/>
      <dgm:spPr/>
    </dgm:pt>
    <dgm:pt modelId="{7D8566C4-E27B-4C96-B89D-F7906349AD0A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Corbel" panose="020B0503020204020204"/>
            </a:rPr>
            <a:t>Enable Connectivity</a:t>
          </a:r>
          <a:r>
            <a:rPr lang="en-US">
              <a:solidFill>
                <a:srgbClr val="002060"/>
              </a:solidFill>
              <a:latin typeface="Corbel" panose="020B0503020204020204"/>
            </a:rPr>
            <a:t> </a:t>
          </a:r>
          <a:endParaRPr lang="en-US">
            <a:solidFill>
              <a:srgbClr val="002060"/>
            </a:solidFill>
          </a:endParaRPr>
        </a:p>
      </dgm:t>
    </dgm:pt>
    <dgm:pt modelId="{9718678A-5B1A-4B6E-B8BB-25A083E8084D}" type="parTrans" cxnId="{1CBA4546-DB4E-48BA-83FF-6927A308042A}">
      <dgm:prSet/>
      <dgm:spPr/>
    </dgm:pt>
    <dgm:pt modelId="{952D8EAF-825F-441B-9D69-BF73529CB281}" type="sibTrans" cxnId="{1CBA4546-DB4E-48BA-83FF-6927A308042A}">
      <dgm:prSet/>
      <dgm:spPr/>
    </dgm:pt>
    <dgm:pt modelId="{B5736DF5-3464-45FE-948F-871A92D70FEC}">
      <dgm:prSet phldr="0"/>
      <dgm:spPr/>
      <dgm:t>
        <a:bodyPr/>
        <a:lstStyle/>
        <a:p>
          <a:r>
            <a:rPr lang="en-US">
              <a:solidFill>
                <a:srgbClr val="002060"/>
              </a:solidFill>
              <a:latin typeface="Corbel" panose="020B0503020204020204"/>
            </a:rPr>
            <a:t>04</a:t>
          </a:r>
        </a:p>
      </dgm:t>
    </dgm:pt>
    <dgm:pt modelId="{C0483DFB-8EC0-43F3-B4F3-50827D8E3522}" type="parTrans" cxnId="{52F0788A-D798-4895-92C7-C7C4F55A3ACC}">
      <dgm:prSet/>
      <dgm:spPr/>
    </dgm:pt>
    <dgm:pt modelId="{C5E4E292-AB7A-4AEC-A210-CE762B8C53C4}" type="sibTrans" cxnId="{52F0788A-D798-4895-92C7-C7C4F55A3ACC}">
      <dgm:prSet/>
      <dgm:spPr/>
    </dgm:pt>
    <dgm:pt modelId="{83769D7A-4F85-4ED4-A7ED-AADAD59B5068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Corbel" panose="020B0503020204020204"/>
            </a:rPr>
            <a:t>Promote</a:t>
          </a:r>
          <a:r>
            <a:rPr lang="en-US" b="1">
              <a:solidFill>
                <a:srgbClr val="002060"/>
              </a:solidFill>
            </a:rPr>
            <a:t> </a:t>
          </a:r>
          <a:r>
            <a:rPr lang="en-US" b="1">
              <a:solidFill>
                <a:srgbClr val="002060"/>
              </a:solidFill>
              <a:latin typeface="Corbel" panose="020B0503020204020204"/>
            </a:rPr>
            <a:t>Collaboration</a:t>
          </a:r>
          <a:endParaRPr lang="en-US" b="1">
            <a:solidFill>
              <a:srgbClr val="002060"/>
            </a:solidFill>
          </a:endParaRPr>
        </a:p>
      </dgm:t>
    </dgm:pt>
    <dgm:pt modelId="{BA2AB3B4-1E49-4D62-A009-53F8ACDD3C09}" type="parTrans" cxnId="{9BDBDFC3-7E82-4C5B-89F7-4D8FD9D3C8C2}">
      <dgm:prSet/>
      <dgm:spPr/>
    </dgm:pt>
    <dgm:pt modelId="{7CD93C60-CD12-4D88-9F30-05492A6DB672}" type="sibTrans" cxnId="{9BDBDFC3-7E82-4C5B-89F7-4D8FD9D3C8C2}">
      <dgm:prSet/>
      <dgm:spPr/>
    </dgm:pt>
    <dgm:pt modelId="{CE4729E3-E6CE-48FF-A627-E2A713F7A009}">
      <dgm:prSet phldr="0"/>
      <dgm:spPr/>
      <dgm:t>
        <a:bodyPr/>
        <a:lstStyle/>
        <a:p>
          <a:pPr rtl="0"/>
          <a:r>
            <a:rPr lang="en-US">
              <a:solidFill>
                <a:srgbClr val="002060"/>
              </a:solidFill>
              <a:latin typeface="Corbel" panose="020B0503020204020204"/>
            </a:rPr>
            <a:t>05</a:t>
          </a:r>
        </a:p>
      </dgm:t>
    </dgm:pt>
    <dgm:pt modelId="{7C914C78-5617-4AA0-9227-9DF90B56CBE0}" type="parTrans" cxnId="{37049147-9463-4ACE-A927-3E83949C847C}">
      <dgm:prSet/>
      <dgm:spPr/>
    </dgm:pt>
    <dgm:pt modelId="{C4CEE7D8-48BF-435C-867A-569A118E8032}" type="sibTrans" cxnId="{37049147-9463-4ACE-A927-3E83949C847C}">
      <dgm:prSet/>
      <dgm:spPr/>
    </dgm:pt>
    <dgm:pt modelId="{E469BB0B-7E94-47B0-A018-04EC47FA34E6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Corbel" panose="020B0503020204020204"/>
            </a:rPr>
            <a:t>Business Orchestration</a:t>
          </a:r>
          <a:r>
            <a:rPr lang="en-US" b="1">
              <a:latin typeface="Corbel" panose="020B0503020204020204"/>
            </a:rPr>
            <a:t> </a:t>
          </a:r>
          <a:endParaRPr lang="en-US" b="1"/>
        </a:p>
      </dgm:t>
    </dgm:pt>
    <dgm:pt modelId="{5FE2405B-CA99-40EE-8074-B2E86E5A0D00}" type="parTrans" cxnId="{61EAFEA7-8A25-4FE2-BB51-DE5817AE9074}">
      <dgm:prSet/>
      <dgm:spPr/>
    </dgm:pt>
    <dgm:pt modelId="{A5C42D92-E90C-47E4-A7E6-622DC4BCA3D9}" type="sibTrans" cxnId="{61EAFEA7-8A25-4FE2-BB51-DE5817AE9074}">
      <dgm:prSet/>
      <dgm:spPr/>
    </dgm:pt>
    <dgm:pt modelId="{55DA3E26-2934-4993-B6C1-8D97C62A4C22}" type="pres">
      <dgm:prSet presAssocID="{58A6C3EC-B3C1-4DE1-9501-42FA9DC4A845}" presName="Name0" presStyleCnt="0">
        <dgm:presLayoutVars>
          <dgm:dir/>
          <dgm:animLvl val="lvl"/>
          <dgm:resizeHandles/>
        </dgm:presLayoutVars>
      </dgm:prSet>
      <dgm:spPr/>
    </dgm:pt>
    <dgm:pt modelId="{481AC80D-79A3-48E5-A629-FB85F5C202E2}" type="pres">
      <dgm:prSet presAssocID="{42205D72-C108-4910-8C56-9D88000F10A4}" presName="linNode" presStyleCnt="0"/>
      <dgm:spPr/>
    </dgm:pt>
    <dgm:pt modelId="{1C5F951A-0C92-43B2-8BF2-3162D26EC3F4}" type="pres">
      <dgm:prSet presAssocID="{42205D72-C108-4910-8C56-9D88000F10A4}" presName="parentShp" presStyleLbl="node1" presStyleIdx="0" presStyleCnt="5">
        <dgm:presLayoutVars>
          <dgm:bulletEnabled val="1"/>
        </dgm:presLayoutVars>
      </dgm:prSet>
      <dgm:spPr/>
    </dgm:pt>
    <dgm:pt modelId="{55BDD8DE-ED7F-459D-AAF8-4BB97F82DF75}" type="pres">
      <dgm:prSet presAssocID="{42205D72-C108-4910-8C56-9D88000F10A4}" presName="childShp" presStyleLbl="bgAccFollowNode1" presStyleIdx="0" presStyleCnt="5">
        <dgm:presLayoutVars>
          <dgm:bulletEnabled val="1"/>
        </dgm:presLayoutVars>
      </dgm:prSet>
      <dgm:spPr/>
    </dgm:pt>
    <dgm:pt modelId="{47DECC16-7EEA-4C73-9577-6A3886BF67A9}" type="pres">
      <dgm:prSet presAssocID="{2845E0FC-0EBC-4D3E-907B-69AA9B59A7B4}" presName="spacing" presStyleCnt="0"/>
      <dgm:spPr/>
    </dgm:pt>
    <dgm:pt modelId="{09F66996-DB5D-48F6-AB10-7D10ACE02319}" type="pres">
      <dgm:prSet presAssocID="{A4612085-0C40-417E-AB62-79729B262B30}" presName="linNode" presStyleCnt="0"/>
      <dgm:spPr/>
    </dgm:pt>
    <dgm:pt modelId="{98019E21-E894-4C43-9481-6CBE46EDB090}" type="pres">
      <dgm:prSet presAssocID="{A4612085-0C40-417E-AB62-79729B262B30}" presName="parentShp" presStyleLbl="node1" presStyleIdx="1" presStyleCnt="5">
        <dgm:presLayoutVars>
          <dgm:bulletEnabled val="1"/>
        </dgm:presLayoutVars>
      </dgm:prSet>
      <dgm:spPr/>
    </dgm:pt>
    <dgm:pt modelId="{E02EC1E1-1C1E-49BE-8DB7-D57493422A08}" type="pres">
      <dgm:prSet presAssocID="{A4612085-0C40-417E-AB62-79729B262B30}" presName="childShp" presStyleLbl="bgAccFollowNode1" presStyleIdx="1" presStyleCnt="5">
        <dgm:presLayoutVars>
          <dgm:bulletEnabled val="1"/>
        </dgm:presLayoutVars>
      </dgm:prSet>
      <dgm:spPr/>
    </dgm:pt>
    <dgm:pt modelId="{49C39783-B427-4BC7-8795-0A58B39F0D76}" type="pres">
      <dgm:prSet presAssocID="{D6886732-AEB7-48A4-B67F-70DCFCFF430D}" presName="spacing" presStyleCnt="0"/>
      <dgm:spPr/>
    </dgm:pt>
    <dgm:pt modelId="{6DD04BDB-94B6-44E6-99D7-F3B8D3557825}" type="pres">
      <dgm:prSet presAssocID="{94D62689-892C-4857-AF80-DF036FA5FD8D}" presName="linNode" presStyleCnt="0"/>
      <dgm:spPr/>
    </dgm:pt>
    <dgm:pt modelId="{F08BF02D-8DC6-462E-BB98-980AFFF76EE9}" type="pres">
      <dgm:prSet presAssocID="{94D62689-892C-4857-AF80-DF036FA5FD8D}" presName="parentShp" presStyleLbl="node1" presStyleIdx="2" presStyleCnt="5">
        <dgm:presLayoutVars>
          <dgm:bulletEnabled val="1"/>
        </dgm:presLayoutVars>
      </dgm:prSet>
      <dgm:spPr/>
    </dgm:pt>
    <dgm:pt modelId="{20FAA3E8-61E9-4327-9483-5F159C9B16E4}" type="pres">
      <dgm:prSet presAssocID="{94D62689-892C-4857-AF80-DF036FA5FD8D}" presName="childShp" presStyleLbl="bgAccFollowNode1" presStyleIdx="2" presStyleCnt="5">
        <dgm:presLayoutVars>
          <dgm:bulletEnabled val="1"/>
        </dgm:presLayoutVars>
      </dgm:prSet>
      <dgm:spPr/>
    </dgm:pt>
    <dgm:pt modelId="{B9449C80-D4C1-48DE-8B17-EFF63AFB5AB8}" type="pres">
      <dgm:prSet presAssocID="{17090277-5774-4215-9D22-5AEF32325B53}" presName="spacing" presStyleCnt="0"/>
      <dgm:spPr/>
    </dgm:pt>
    <dgm:pt modelId="{9FA051AE-1CC4-4BC2-95A8-E3A7D6B808EA}" type="pres">
      <dgm:prSet presAssocID="{B5736DF5-3464-45FE-948F-871A92D70FEC}" presName="linNode" presStyleCnt="0"/>
      <dgm:spPr/>
    </dgm:pt>
    <dgm:pt modelId="{C1624B5A-EEC2-49E8-977F-5EE57A007342}" type="pres">
      <dgm:prSet presAssocID="{B5736DF5-3464-45FE-948F-871A92D70FEC}" presName="parentShp" presStyleLbl="node1" presStyleIdx="3" presStyleCnt="5">
        <dgm:presLayoutVars>
          <dgm:bulletEnabled val="1"/>
        </dgm:presLayoutVars>
      </dgm:prSet>
      <dgm:spPr/>
    </dgm:pt>
    <dgm:pt modelId="{1EE975E1-7792-41A0-BFFC-73AC5734A501}" type="pres">
      <dgm:prSet presAssocID="{B5736DF5-3464-45FE-948F-871A92D70FEC}" presName="childShp" presStyleLbl="bgAccFollowNode1" presStyleIdx="3" presStyleCnt="5">
        <dgm:presLayoutVars>
          <dgm:bulletEnabled val="1"/>
        </dgm:presLayoutVars>
      </dgm:prSet>
      <dgm:spPr/>
    </dgm:pt>
    <dgm:pt modelId="{838516C7-B083-4232-847F-0CB6F2035157}" type="pres">
      <dgm:prSet presAssocID="{C5E4E292-AB7A-4AEC-A210-CE762B8C53C4}" presName="spacing" presStyleCnt="0"/>
      <dgm:spPr/>
    </dgm:pt>
    <dgm:pt modelId="{B0E3065E-DEC8-4733-93E0-07FDAAC8E9E2}" type="pres">
      <dgm:prSet presAssocID="{CE4729E3-E6CE-48FF-A627-E2A713F7A009}" presName="linNode" presStyleCnt="0"/>
      <dgm:spPr/>
    </dgm:pt>
    <dgm:pt modelId="{42F6F057-6731-410F-87BE-6B0B104F3B14}" type="pres">
      <dgm:prSet presAssocID="{CE4729E3-E6CE-48FF-A627-E2A713F7A009}" presName="parentShp" presStyleLbl="node1" presStyleIdx="4" presStyleCnt="5">
        <dgm:presLayoutVars>
          <dgm:bulletEnabled val="1"/>
        </dgm:presLayoutVars>
      </dgm:prSet>
      <dgm:spPr/>
    </dgm:pt>
    <dgm:pt modelId="{E6BEE7D3-25DB-49A4-A5DE-9B55A45D27EF}" type="pres">
      <dgm:prSet presAssocID="{CE4729E3-E6CE-48FF-A627-E2A713F7A009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2C0F6045-F66D-4740-B27E-B86714D8D26B}" type="presOf" srcId="{7D8566C4-E27B-4C96-B89D-F7906349AD0A}" destId="{20FAA3E8-61E9-4327-9483-5F159C9B16E4}" srcOrd="0" destOrd="0" presId="urn:microsoft.com/office/officeart/2005/8/layout/vList6"/>
    <dgm:cxn modelId="{1CBA4546-DB4E-48BA-83FF-6927A308042A}" srcId="{94D62689-892C-4857-AF80-DF036FA5FD8D}" destId="{7D8566C4-E27B-4C96-B89D-F7906349AD0A}" srcOrd="0" destOrd="0" parTransId="{9718678A-5B1A-4B6E-B8BB-25A083E8084D}" sibTransId="{952D8EAF-825F-441B-9D69-BF73529CB281}"/>
    <dgm:cxn modelId="{37049147-9463-4ACE-A927-3E83949C847C}" srcId="{58A6C3EC-B3C1-4DE1-9501-42FA9DC4A845}" destId="{CE4729E3-E6CE-48FF-A627-E2A713F7A009}" srcOrd="4" destOrd="0" parTransId="{7C914C78-5617-4AA0-9227-9DF90B56CBE0}" sibTransId="{C4CEE7D8-48BF-435C-867A-569A118E8032}"/>
    <dgm:cxn modelId="{3AB92A55-2394-49C2-9E23-E7B12F4B6C7B}" srcId="{58A6C3EC-B3C1-4DE1-9501-42FA9DC4A845}" destId="{94D62689-892C-4857-AF80-DF036FA5FD8D}" srcOrd="2" destOrd="0" parTransId="{C0CC68B7-18D9-4280-935E-5BE398E1D7EE}" sibTransId="{17090277-5774-4215-9D22-5AEF32325B53}"/>
    <dgm:cxn modelId="{7FB28C84-9AE9-442A-9FF2-479C959701AB}" srcId="{58A6C3EC-B3C1-4DE1-9501-42FA9DC4A845}" destId="{A4612085-0C40-417E-AB62-79729B262B30}" srcOrd="1" destOrd="0" parTransId="{465094E7-6821-44FC-A0DB-DB62B8AE0E29}" sibTransId="{D6886732-AEB7-48A4-B67F-70DCFCFF430D}"/>
    <dgm:cxn modelId="{52F0788A-D798-4895-92C7-C7C4F55A3ACC}" srcId="{58A6C3EC-B3C1-4DE1-9501-42FA9DC4A845}" destId="{B5736DF5-3464-45FE-948F-871A92D70FEC}" srcOrd="3" destOrd="0" parTransId="{C0483DFB-8EC0-43F3-B4F3-50827D8E3522}" sibTransId="{C5E4E292-AB7A-4AEC-A210-CE762B8C53C4}"/>
    <dgm:cxn modelId="{FDA7CC9F-6874-4BB7-9F07-418D0E56494B}" type="presOf" srcId="{A4612085-0C40-417E-AB62-79729B262B30}" destId="{98019E21-E894-4C43-9481-6CBE46EDB090}" srcOrd="0" destOrd="0" presId="urn:microsoft.com/office/officeart/2005/8/layout/vList6"/>
    <dgm:cxn modelId="{D3D036A4-E6BA-46F7-96BC-0E4326A6C640}" type="presOf" srcId="{42205D72-C108-4910-8C56-9D88000F10A4}" destId="{1C5F951A-0C92-43B2-8BF2-3162D26EC3F4}" srcOrd="0" destOrd="0" presId="urn:microsoft.com/office/officeart/2005/8/layout/vList6"/>
    <dgm:cxn modelId="{37BDABA7-5744-4501-A99D-E86D058A21A3}" type="presOf" srcId="{B5736DF5-3464-45FE-948F-871A92D70FEC}" destId="{C1624B5A-EEC2-49E8-977F-5EE57A007342}" srcOrd="0" destOrd="0" presId="urn:microsoft.com/office/officeart/2005/8/layout/vList6"/>
    <dgm:cxn modelId="{61EAFEA7-8A25-4FE2-BB51-DE5817AE9074}" srcId="{CE4729E3-E6CE-48FF-A627-E2A713F7A009}" destId="{E469BB0B-7E94-47B0-A018-04EC47FA34E6}" srcOrd="0" destOrd="0" parTransId="{5FE2405B-CA99-40EE-8074-B2E86E5A0D00}" sibTransId="{A5C42D92-E90C-47E4-A7E6-622DC4BCA3D9}"/>
    <dgm:cxn modelId="{8E6139AC-2D0E-4381-9F26-11A8BCC8B2F1}" type="presOf" srcId="{83769D7A-4F85-4ED4-A7ED-AADAD59B5068}" destId="{1EE975E1-7792-41A0-BFFC-73AC5734A501}" srcOrd="0" destOrd="0" presId="urn:microsoft.com/office/officeart/2005/8/layout/vList6"/>
    <dgm:cxn modelId="{8251BEBC-B9C6-41F7-928F-11801C503FD3}" type="presOf" srcId="{94D62689-892C-4857-AF80-DF036FA5FD8D}" destId="{F08BF02D-8DC6-462E-BB98-980AFFF76EE9}" srcOrd="0" destOrd="0" presId="urn:microsoft.com/office/officeart/2005/8/layout/vList6"/>
    <dgm:cxn modelId="{9BDBDFC3-7E82-4C5B-89F7-4D8FD9D3C8C2}" srcId="{B5736DF5-3464-45FE-948F-871A92D70FEC}" destId="{83769D7A-4F85-4ED4-A7ED-AADAD59B5068}" srcOrd="0" destOrd="0" parTransId="{BA2AB3B4-1E49-4D62-A009-53F8ACDD3C09}" sibTransId="{7CD93C60-CD12-4D88-9F30-05492A6DB672}"/>
    <dgm:cxn modelId="{B7CFF7CA-7E02-4D14-A886-79BD1C8BC687}" srcId="{58A6C3EC-B3C1-4DE1-9501-42FA9DC4A845}" destId="{42205D72-C108-4910-8C56-9D88000F10A4}" srcOrd="0" destOrd="0" parTransId="{23621E3F-3C5E-4D81-9C54-34818625979B}" sibTransId="{2845E0FC-0EBC-4D3E-907B-69AA9B59A7B4}"/>
    <dgm:cxn modelId="{AA2BE5CC-5636-4592-B850-84ECCCB859AE}" type="presOf" srcId="{75000614-F539-41A6-82C6-E4DAFC56D1FA}" destId="{55BDD8DE-ED7F-459D-AAF8-4BB97F82DF75}" srcOrd="0" destOrd="0" presId="urn:microsoft.com/office/officeart/2005/8/layout/vList6"/>
    <dgm:cxn modelId="{A317EECD-431F-47A2-814B-B8733DDF5E94}" srcId="{A4612085-0C40-417E-AB62-79729B262B30}" destId="{FF79D636-42F8-4615-BD1C-02652A2EC875}" srcOrd="0" destOrd="0" parTransId="{A81000A6-371F-49DB-9A22-1874DC396BF1}" sibTransId="{6457FCFB-17B6-4846-829D-843555F24EEF}"/>
    <dgm:cxn modelId="{0A5957DD-155F-41E2-A37C-E391D58B9D9A}" type="presOf" srcId="{CE4729E3-E6CE-48FF-A627-E2A713F7A009}" destId="{42F6F057-6731-410F-87BE-6B0B104F3B14}" srcOrd="0" destOrd="0" presId="urn:microsoft.com/office/officeart/2005/8/layout/vList6"/>
    <dgm:cxn modelId="{DE21A3E6-4C16-456A-9935-F1E66BDED6B0}" type="presOf" srcId="{E469BB0B-7E94-47B0-A018-04EC47FA34E6}" destId="{E6BEE7D3-25DB-49A4-A5DE-9B55A45D27EF}" srcOrd="0" destOrd="0" presId="urn:microsoft.com/office/officeart/2005/8/layout/vList6"/>
    <dgm:cxn modelId="{D0A14FE9-B5F7-4045-8718-48D312FB832F}" srcId="{42205D72-C108-4910-8C56-9D88000F10A4}" destId="{75000614-F539-41A6-82C6-E4DAFC56D1FA}" srcOrd="0" destOrd="0" parTransId="{60F4019E-C39A-4C29-9A96-0E86D199FBCE}" sibTransId="{8BA6FE74-A7F6-43C2-82CD-6DA2CFF47450}"/>
    <dgm:cxn modelId="{5E1591ED-CAAF-47E8-88AD-998966FFDD8A}" type="presOf" srcId="{58A6C3EC-B3C1-4DE1-9501-42FA9DC4A845}" destId="{55DA3E26-2934-4993-B6C1-8D97C62A4C22}" srcOrd="0" destOrd="0" presId="urn:microsoft.com/office/officeart/2005/8/layout/vList6"/>
    <dgm:cxn modelId="{ED7A1EFB-F96B-4E73-9347-F43B32488419}" type="presOf" srcId="{FF79D636-42F8-4615-BD1C-02652A2EC875}" destId="{E02EC1E1-1C1E-49BE-8DB7-D57493422A08}" srcOrd="0" destOrd="0" presId="urn:microsoft.com/office/officeart/2005/8/layout/vList6"/>
    <dgm:cxn modelId="{A9DF3B75-6256-4CBE-8082-E1E79680D722}" type="presParOf" srcId="{55DA3E26-2934-4993-B6C1-8D97C62A4C22}" destId="{481AC80D-79A3-48E5-A629-FB85F5C202E2}" srcOrd="0" destOrd="0" presId="urn:microsoft.com/office/officeart/2005/8/layout/vList6"/>
    <dgm:cxn modelId="{3B0E3F8E-31BE-4D4C-8C01-DF7A7B7FC4C2}" type="presParOf" srcId="{481AC80D-79A3-48E5-A629-FB85F5C202E2}" destId="{1C5F951A-0C92-43B2-8BF2-3162D26EC3F4}" srcOrd="0" destOrd="0" presId="urn:microsoft.com/office/officeart/2005/8/layout/vList6"/>
    <dgm:cxn modelId="{025AAE18-3D05-41A7-AA1B-BF627C3DAB63}" type="presParOf" srcId="{481AC80D-79A3-48E5-A629-FB85F5C202E2}" destId="{55BDD8DE-ED7F-459D-AAF8-4BB97F82DF75}" srcOrd="1" destOrd="0" presId="urn:microsoft.com/office/officeart/2005/8/layout/vList6"/>
    <dgm:cxn modelId="{CFEE168C-AE35-452E-852D-12AB9770DF73}" type="presParOf" srcId="{55DA3E26-2934-4993-B6C1-8D97C62A4C22}" destId="{47DECC16-7EEA-4C73-9577-6A3886BF67A9}" srcOrd="1" destOrd="0" presId="urn:microsoft.com/office/officeart/2005/8/layout/vList6"/>
    <dgm:cxn modelId="{5EAD92BE-7696-4A40-8EB1-5E6981EDE319}" type="presParOf" srcId="{55DA3E26-2934-4993-B6C1-8D97C62A4C22}" destId="{09F66996-DB5D-48F6-AB10-7D10ACE02319}" srcOrd="2" destOrd="0" presId="urn:microsoft.com/office/officeart/2005/8/layout/vList6"/>
    <dgm:cxn modelId="{A5D8E131-AD1A-4F3B-A54C-E899082B841D}" type="presParOf" srcId="{09F66996-DB5D-48F6-AB10-7D10ACE02319}" destId="{98019E21-E894-4C43-9481-6CBE46EDB090}" srcOrd="0" destOrd="0" presId="urn:microsoft.com/office/officeart/2005/8/layout/vList6"/>
    <dgm:cxn modelId="{3DFEC862-72B4-4992-B2E6-65DCA788E375}" type="presParOf" srcId="{09F66996-DB5D-48F6-AB10-7D10ACE02319}" destId="{E02EC1E1-1C1E-49BE-8DB7-D57493422A08}" srcOrd="1" destOrd="0" presId="urn:microsoft.com/office/officeart/2005/8/layout/vList6"/>
    <dgm:cxn modelId="{63D85969-2B3C-4AFC-8C28-BAADAAFF5431}" type="presParOf" srcId="{55DA3E26-2934-4993-B6C1-8D97C62A4C22}" destId="{49C39783-B427-4BC7-8795-0A58B39F0D76}" srcOrd="3" destOrd="0" presId="urn:microsoft.com/office/officeart/2005/8/layout/vList6"/>
    <dgm:cxn modelId="{7AF40DB8-3198-40EE-B997-08CE1BAE2B5C}" type="presParOf" srcId="{55DA3E26-2934-4993-B6C1-8D97C62A4C22}" destId="{6DD04BDB-94B6-44E6-99D7-F3B8D3557825}" srcOrd="4" destOrd="0" presId="urn:microsoft.com/office/officeart/2005/8/layout/vList6"/>
    <dgm:cxn modelId="{C1CD2C23-725C-4939-89B7-AB703018BE90}" type="presParOf" srcId="{6DD04BDB-94B6-44E6-99D7-F3B8D3557825}" destId="{F08BF02D-8DC6-462E-BB98-980AFFF76EE9}" srcOrd="0" destOrd="0" presId="urn:microsoft.com/office/officeart/2005/8/layout/vList6"/>
    <dgm:cxn modelId="{29C9AA07-6BF3-449E-B3E6-D43E7E50D813}" type="presParOf" srcId="{6DD04BDB-94B6-44E6-99D7-F3B8D3557825}" destId="{20FAA3E8-61E9-4327-9483-5F159C9B16E4}" srcOrd="1" destOrd="0" presId="urn:microsoft.com/office/officeart/2005/8/layout/vList6"/>
    <dgm:cxn modelId="{E53B1864-DD87-4805-BBDE-5CB867ED5E50}" type="presParOf" srcId="{55DA3E26-2934-4993-B6C1-8D97C62A4C22}" destId="{B9449C80-D4C1-48DE-8B17-EFF63AFB5AB8}" srcOrd="5" destOrd="0" presId="urn:microsoft.com/office/officeart/2005/8/layout/vList6"/>
    <dgm:cxn modelId="{7F87EE1A-7754-4511-AEBA-BF512ECF4832}" type="presParOf" srcId="{55DA3E26-2934-4993-B6C1-8D97C62A4C22}" destId="{9FA051AE-1CC4-4BC2-95A8-E3A7D6B808EA}" srcOrd="6" destOrd="0" presId="urn:microsoft.com/office/officeart/2005/8/layout/vList6"/>
    <dgm:cxn modelId="{25C7D57D-478F-44EA-83B9-EDAD4AC3310A}" type="presParOf" srcId="{9FA051AE-1CC4-4BC2-95A8-E3A7D6B808EA}" destId="{C1624B5A-EEC2-49E8-977F-5EE57A007342}" srcOrd="0" destOrd="0" presId="urn:microsoft.com/office/officeart/2005/8/layout/vList6"/>
    <dgm:cxn modelId="{E778129C-E383-403D-B87C-D1594194500E}" type="presParOf" srcId="{9FA051AE-1CC4-4BC2-95A8-E3A7D6B808EA}" destId="{1EE975E1-7792-41A0-BFFC-73AC5734A501}" srcOrd="1" destOrd="0" presId="urn:microsoft.com/office/officeart/2005/8/layout/vList6"/>
    <dgm:cxn modelId="{0CA9C26B-19C0-4B7D-93F0-C7FC4323337A}" type="presParOf" srcId="{55DA3E26-2934-4993-B6C1-8D97C62A4C22}" destId="{838516C7-B083-4232-847F-0CB6F2035157}" srcOrd="7" destOrd="0" presId="urn:microsoft.com/office/officeart/2005/8/layout/vList6"/>
    <dgm:cxn modelId="{3E111345-85F5-467B-A885-56BA50D29563}" type="presParOf" srcId="{55DA3E26-2934-4993-B6C1-8D97C62A4C22}" destId="{B0E3065E-DEC8-4733-93E0-07FDAAC8E9E2}" srcOrd="8" destOrd="0" presId="urn:microsoft.com/office/officeart/2005/8/layout/vList6"/>
    <dgm:cxn modelId="{DF8D1DB9-4F57-4695-9F5B-B97434204E0D}" type="presParOf" srcId="{B0E3065E-DEC8-4733-93E0-07FDAAC8E9E2}" destId="{42F6F057-6731-410F-87BE-6B0B104F3B14}" srcOrd="0" destOrd="0" presId="urn:microsoft.com/office/officeart/2005/8/layout/vList6"/>
    <dgm:cxn modelId="{829CDEF1-1C00-4113-8970-FE4EBB13F89A}" type="presParOf" srcId="{B0E3065E-DEC8-4733-93E0-07FDAAC8E9E2}" destId="{E6BEE7D3-25DB-49A4-A5DE-9B55A45D27E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9EAB21B-495A-4379-8089-F408C8AAE2E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orbel" panose="020B0503020204020204"/>
            </a:rPr>
            <a:t>COLLABORATION TECHNOLOGY</a:t>
          </a:r>
        </a:p>
      </dgm:t>
    </dgm:pt>
    <dgm:pt modelId="{B9329EF3-6437-493F-B71F-E7914C5B3D79}" type="parTrans" cxnId="{6CA1EB87-5510-4D3C-AF31-D0803252AC3E}">
      <dgm:prSet/>
      <dgm:spPr/>
    </dgm:pt>
    <dgm:pt modelId="{C8C33382-8459-4364-8F99-3EE141429B07}" type="sibTrans" cxnId="{6CA1EB87-5510-4D3C-AF31-D0803252AC3E}">
      <dgm:prSet/>
      <dgm:spPr/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4048B00-D3BD-4786-9383-24B0085F9AFF}" type="pres">
      <dgm:prSet presAssocID="{49EAB21B-495A-4379-8089-F408C8AAE2E2}" presName="compNode" presStyleCnt="0"/>
      <dgm:spPr/>
    </dgm:pt>
    <dgm:pt modelId="{61280B51-F0DB-49DA-A5B5-83DC9030AF63}" type="pres">
      <dgm:prSet presAssocID="{49EAB21B-495A-4379-8089-F408C8AAE2E2}" presName="bgRect" presStyleLbl="bgShp" presStyleIdx="0" presStyleCnt="1"/>
      <dgm:spPr/>
    </dgm:pt>
    <dgm:pt modelId="{FB07A0B1-510C-445C-AB5D-1C8E4605DE26}" type="pres">
      <dgm:prSet presAssocID="{49EAB21B-495A-4379-8089-F408C8AAE2E2}" presName="iconRect" presStyleLbl="node1" presStyleIdx="0" presStyleCnt="1"/>
      <dgm:spPr/>
    </dgm:pt>
    <dgm:pt modelId="{E5E3C001-CBD0-4255-90AA-BCAD86BDD293}" type="pres">
      <dgm:prSet presAssocID="{49EAB21B-495A-4379-8089-F408C8AAE2E2}" presName="spaceRect" presStyleCnt="0"/>
      <dgm:spPr/>
    </dgm:pt>
    <dgm:pt modelId="{97C385D5-7DD9-44A5-95F7-89EE59B79738}" type="pres">
      <dgm:prSet presAssocID="{49EAB21B-495A-4379-8089-F408C8AAE2E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6CA1EB87-5510-4D3C-AF31-D0803252AC3E}" srcId="{A7B748FE-F608-4E39-8D9A-4254F07130D9}" destId="{49EAB21B-495A-4379-8089-F408C8AAE2E2}" srcOrd="0" destOrd="0" parTransId="{B9329EF3-6437-493F-B71F-E7914C5B3D79}" sibTransId="{C8C33382-8459-4364-8F99-3EE141429B07}"/>
    <dgm:cxn modelId="{4956F192-D480-4448-B489-2978A83937CC}" type="presOf" srcId="{49EAB21B-495A-4379-8089-F408C8AAE2E2}" destId="{97C385D5-7DD9-44A5-95F7-89EE59B79738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EFD26598-2415-4BF4-A9A7-A4D0953F95FF}" type="presParOf" srcId="{F8E33DF7-E7E6-40FB-98B4-9A6C2CEA963E}" destId="{44048B00-D3BD-4786-9383-24B0085F9AFF}" srcOrd="0" destOrd="0" presId="urn:microsoft.com/office/officeart/2018/2/layout/IconVerticalSolidList"/>
    <dgm:cxn modelId="{43BE9EAF-C330-426B-B197-B3CE0788B36A}" type="presParOf" srcId="{44048B00-D3BD-4786-9383-24B0085F9AFF}" destId="{61280B51-F0DB-49DA-A5B5-83DC9030AF63}" srcOrd="0" destOrd="0" presId="urn:microsoft.com/office/officeart/2018/2/layout/IconVerticalSolidList"/>
    <dgm:cxn modelId="{7004C091-4424-42A2-B9C3-CD4BC47AB1CE}" type="presParOf" srcId="{44048B00-D3BD-4786-9383-24B0085F9AFF}" destId="{FB07A0B1-510C-445C-AB5D-1C8E4605DE26}" srcOrd="1" destOrd="0" presId="urn:microsoft.com/office/officeart/2018/2/layout/IconVerticalSolidList"/>
    <dgm:cxn modelId="{68B8A830-5B14-406B-9A08-6C29E99BBA1D}" type="presParOf" srcId="{44048B00-D3BD-4786-9383-24B0085F9AFF}" destId="{E5E3C001-CBD0-4255-90AA-BCAD86BDD293}" srcOrd="2" destOrd="0" presId="urn:microsoft.com/office/officeart/2018/2/layout/IconVerticalSolidList"/>
    <dgm:cxn modelId="{3B5C2DD9-0C76-4488-8F6D-EAED09EDC9D4}" type="presParOf" srcId="{44048B00-D3BD-4786-9383-24B0085F9AFF}" destId="{97C385D5-7DD9-44A5-95F7-89EE59B797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019E4D1-3F6C-429D-B3FF-F7DB105A1AA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B2CF1D6-F9DA-4C26-9C2E-81448186E954}">
      <dgm:prSet phldr="0"/>
      <dgm:spPr/>
      <dgm:t>
        <a:bodyPr/>
        <a:lstStyle/>
        <a:p>
          <a:pPr algn="l" rtl="0"/>
          <a:r>
            <a:rPr lang="en-US"/>
            <a:t>Improved </a:t>
          </a:r>
          <a:r>
            <a:rPr lang="en-US">
              <a:latin typeface="Corbel" panose="020B0503020204020204"/>
            </a:rPr>
            <a:t>The</a:t>
          </a:r>
          <a:r>
            <a:rPr lang="en-US"/>
            <a:t> </a:t>
          </a:r>
          <a:r>
            <a:rPr lang="en-US">
              <a:latin typeface="Corbel" panose="020B0503020204020204"/>
            </a:rPr>
            <a:t>Customer</a:t>
          </a:r>
          <a:r>
            <a:rPr lang="en-US"/>
            <a:t> </a:t>
          </a:r>
          <a:r>
            <a:rPr lang="en-US">
              <a:latin typeface="Corbel" panose="020B0503020204020204"/>
            </a:rPr>
            <a:t>Experience</a:t>
          </a:r>
        </a:p>
      </dgm:t>
    </dgm:pt>
    <dgm:pt modelId="{290D7E38-5B86-4B23-91F9-F925E07D5585}" type="parTrans" cxnId="{C5F5BB4F-8341-4E19-A2E1-8E584ACB50F3}">
      <dgm:prSet/>
      <dgm:spPr/>
    </dgm:pt>
    <dgm:pt modelId="{B60F3425-3F8F-4E7F-B75C-A51A92518815}" type="sibTrans" cxnId="{C5F5BB4F-8341-4E19-A2E1-8E584ACB50F3}">
      <dgm:prSet/>
      <dgm:spPr/>
      <dgm:t>
        <a:bodyPr/>
        <a:lstStyle/>
        <a:p>
          <a:endParaRPr lang="en-US"/>
        </a:p>
      </dgm:t>
    </dgm:pt>
    <dgm:pt modelId="{26C6F847-3415-48E4-B688-2A5CF9045C2C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Improved</a:t>
          </a:r>
          <a:r>
            <a:rPr lang="en-US"/>
            <a:t> </a:t>
          </a:r>
          <a:r>
            <a:rPr lang="en-US">
              <a:latin typeface="Corbel" panose="020B0503020204020204"/>
            </a:rPr>
            <a:t>External Collaboration</a:t>
          </a:r>
          <a:r>
            <a:rPr lang="en-US"/>
            <a:t> and </a:t>
          </a:r>
          <a:r>
            <a:rPr lang="en-US">
              <a:latin typeface="Corbel" panose="020B0503020204020204"/>
            </a:rPr>
            <a:t>Communications</a:t>
          </a:r>
          <a:r>
            <a:rPr lang="en-US"/>
            <a:t> to enhance vendor/supplier relationships</a:t>
          </a:r>
          <a:r>
            <a:rPr lang="en-US">
              <a:latin typeface="Corbel" panose="020B0503020204020204"/>
            </a:rPr>
            <a:t> </a:t>
          </a:r>
        </a:p>
      </dgm:t>
    </dgm:pt>
    <dgm:pt modelId="{D56096C9-CA1D-4EB0-894D-FD8E052AD7DB}" type="parTrans" cxnId="{A15716A5-8661-4AAB-B422-8031FA6C61C6}">
      <dgm:prSet/>
      <dgm:spPr/>
    </dgm:pt>
    <dgm:pt modelId="{DC7D8E94-9434-4006-94A5-6E93914A134A}" type="sibTrans" cxnId="{A15716A5-8661-4AAB-B422-8031FA6C61C6}">
      <dgm:prSet/>
      <dgm:spPr/>
      <dgm:t>
        <a:bodyPr/>
        <a:lstStyle/>
        <a:p>
          <a:endParaRPr lang="en-US"/>
        </a:p>
      </dgm:t>
    </dgm:pt>
    <dgm:pt modelId="{31B5DFBC-62AD-4106-A898-ACD6AFB93AE8}">
      <dgm:prSet phldr="0"/>
      <dgm:spPr/>
      <dgm:t>
        <a:bodyPr/>
        <a:lstStyle/>
        <a:p>
          <a:pPr rtl="0"/>
          <a:r>
            <a:rPr lang="en-US"/>
            <a:t>Facilitated </a:t>
          </a:r>
          <a:r>
            <a:rPr lang="en-US">
              <a:latin typeface="Corbel" panose="020B0503020204020204"/>
            </a:rPr>
            <a:t>Project Management </a:t>
          </a:r>
          <a:endParaRPr lang="en-US"/>
        </a:p>
      </dgm:t>
    </dgm:pt>
    <dgm:pt modelId="{433B94D0-02AB-4779-8161-D784D239D5B8}" type="parTrans" cxnId="{A5F74F2C-94B9-4538-B925-75039D5F3220}">
      <dgm:prSet/>
      <dgm:spPr/>
    </dgm:pt>
    <dgm:pt modelId="{D06C1257-30B2-4A9C-8FE6-2C1FD1C8B880}" type="sibTrans" cxnId="{A5F74F2C-94B9-4538-B925-75039D5F3220}">
      <dgm:prSet/>
      <dgm:spPr/>
    </dgm:pt>
    <dgm:pt modelId="{CC07DC6F-B929-4624-AEE7-A83F55948361}">
      <dgm:prSet phldr="0"/>
      <dgm:spPr/>
      <dgm:t>
        <a:bodyPr/>
        <a:lstStyle/>
        <a:p>
          <a:r>
            <a:rPr lang="en-US"/>
            <a:t>Enabled </a:t>
          </a:r>
          <a:r>
            <a:rPr lang="en-US">
              <a:latin typeface="Corbel" panose="020B0503020204020204"/>
            </a:rPr>
            <a:t>Real-Time</a:t>
          </a:r>
          <a:r>
            <a:rPr lang="en-US"/>
            <a:t> </a:t>
          </a:r>
          <a:r>
            <a:rPr lang="en-US">
              <a:latin typeface="Corbel" panose="020B0503020204020204"/>
            </a:rPr>
            <a:t>Information</a:t>
          </a:r>
          <a:r>
            <a:rPr lang="en-US"/>
            <a:t> </a:t>
          </a:r>
          <a:r>
            <a:rPr lang="en-US">
              <a:latin typeface="Corbel" panose="020B0503020204020204"/>
            </a:rPr>
            <a:t>Exchange</a:t>
          </a:r>
          <a:r>
            <a:rPr lang="en-US"/>
            <a:t> to facilitate business processes</a:t>
          </a:r>
          <a:r>
            <a:rPr lang="en-US">
              <a:latin typeface="Corbel" panose="020B0503020204020204"/>
            </a:rPr>
            <a:t> </a:t>
          </a:r>
          <a:endParaRPr lang="en-US"/>
        </a:p>
      </dgm:t>
    </dgm:pt>
    <dgm:pt modelId="{29F43768-4000-4A4D-81C2-65370100A7B9}" type="parTrans" cxnId="{1D479A59-DAF5-4015-BD37-B85CF57D38FC}">
      <dgm:prSet/>
      <dgm:spPr/>
    </dgm:pt>
    <dgm:pt modelId="{39D38B4D-D804-479F-8557-0A23D1C52FC9}" type="sibTrans" cxnId="{1D479A59-DAF5-4015-BD37-B85CF57D38FC}">
      <dgm:prSet/>
      <dgm:spPr/>
      <dgm:t>
        <a:bodyPr/>
        <a:lstStyle/>
        <a:p>
          <a:endParaRPr lang="en-US"/>
        </a:p>
      </dgm:t>
    </dgm:pt>
    <dgm:pt modelId="{B38292CA-EDA0-4B02-ADA6-078E7C886AAE}" type="pres">
      <dgm:prSet presAssocID="{8019E4D1-3F6C-429D-B3FF-F7DB105A1AA9}" presName="Name0" presStyleCnt="0">
        <dgm:presLayoutVars>
          <dgm:dir/>
          <dgm:resizeHandles val="exact"/>
        </dgm:presLayoutVars>
      </dgm:prSet>
      <dgm:spPr/>
    </dgm:pt>
    <dgm:pt modelId="{1B917CB6-11A7-4D08-8E56-108C2BBD7172}" type="pres">
      <dgm:prSet presAssocID="{1B2CF1D6-F9DA-4C26-9C2E-81448186E954}" presName="node" presStyleLbl="node1" presStyleIdx="0" presStyleCnt="4">
        <dgm:presLayoutVars>
          <dgm:bulletEnabled val="1"/>
        </dgm:presLayoutVars>
      </dgm:prSet>
      <dgm:spPr/>
    </dgm:pt>
    <dgm:pt modelId="{ED6D23D2-67A3-4010-AF83-B5914B76409B}" type="pres">
      <dgm:prSet presAssocID="{B60F3425-3F8F-4E7F-B75C-A51A92518815}" presName="sibTrans" presStyleLbl="sibTrans2D1" presStyleIdx="0" presStyleCnt="3"/>
      <dgm:spPr/>
    </dgm:pt>
    <dgm:pt modelId="{139FEF8E-C45D-4FF9-81A1-3C4580F2500A}" type="pres">
      <dgm:prSet presAssocID="{B60F3425-3F8F-4E7F-B75C-A51A92518815}" presName="connectorText" presStyleLbl="sibTrans2D1" presStyleIdx="0" presStyleCnt="3"/>
      <dgm:spPr/>
    </dgm:pt>
    <dgm:pt modelId="{867E1CA3-CD02-4586-9A6F-073577451CE8}" type="pres">
      <dgm:prSet presAssocID="{26C6F847-3415-48E4-B688-2A5CF9045C2C}" presName="node" presStyleLbl="node1" presStyleIdx="1" presStyleCnt="4">
        <dgm:presLayoutVars>
          <dgm:bulletEnabled val="1"/>
        </dgm:presLayoutVars>
      </dgm:prSet>
      <dgm:spPr/>
    </dgm:pt>
    <dgm:pt modelId="{675695AD-B5D7-4C52-9A29-E5F65DEDDBFE}" type="pres">
      <dgm:prSet presAssocID="{DC7D8E94-9434-4006-94A5-6E93914A134A}" presName="sibTrans" presStyleLbl="sibTrans2D1" presStyleIdx="1" presStyleCnt="3"/>
      <dgm:spPr/>
    </dgm:pt>
    <dgm:pt modelId="{C6863841-8B9B-4338-82A2-0C40CAE45BA4}" type="pres">
      <dgm:prSet presAssocID="{DC7D8E94-9434-4006-94A5-6E93914A134A}" presName="connectorText" presStyleLbl="sibTrans2D1" presStyleIdx="1" presStyleCnt="3"/>
      <dgm:spPr/>
    </dgm:pt>
    <dgm:pt modelId="{415678BC-04AE-44E7-BF34-C0A443CF4C68}" type="pres">
      <dgm:prSet presAssocID="{CC07DC6F-B929-4624-AEE7-A83F55948361}" presName="node" presStyleLbl="node1" presStyleIdx="2" presStyleCnt="4">
        <dgm:presLayoutVars>
          <dgm:bulletEnabled val="1"/>
        </dgm:presLayoutVars>
      </dgm:prSet>
      <dgm:spPr/>
    </dgm:pt>
    <dgm:pt modelId="{C4AA0720-FF02-43F8-B9CB-B01574FA991C}" type="pres">
      <dgm:prSet presAssocID="{39D38B4D-D804-479F-8557-0A23D1C52FC9}" presName="sibTrans" presStyleLbl="sibTrans2D1" presStyleIdx="2" presStyleCnt="3"/>
      <dgm:spPr/>
    </dgm:pt>
    <dgm:pt modelId="{B1B5C085-6B7D-41C0-BE9E-8FE2EDC7FC5F}" type="pres">
      <dgm:prSet presAssocID="{39D38B4D-D804-479F-8557-0A23D1C52FC9}" presName="connectorText" presStyleLbl="sibTrans2D1" presStyleIdx="2" presStyleCnt="3"/>
      <dgm:spPr/>
    </dgm:pt>
    <dgm:pt modelId="{EB227D35-20F4-4FD1-B8AD-013E64CD03F8}" type="pres">
      <dgm:prSet presAssocID="{31B5DFBC-62AD-4106-A898-ACD6AFB93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44111E0B-3E3A-42F6-B3B7-190C68062F2D}" type="presOf" srcId="{8019E4D1-3F6C-429D-B3FF-F7DB105A1AA9}" destId="{B38292CA-EDA0-4B02-ADA6-078E7C886AAE}" srcOrd="0" destOrd="0" presId="urn:microsoft.com/office/officeart/2005/8/layout/process1"/>
    <dgm:cxn modelId="{637D2915-C23E-411E-AF19-50094F7DE8E9}" type="presOf" srcId="{CC07DC6F-B929-4624-AEE7-A83F55948361}" destId="{415678BC-04AE-44E7-BF34-C0A443CF4C68}" srcOrd="0" destOrd="0" presId="urn:microsoft.com/office/officeart/2005/8/layout/process1"/>
    <dgm:cxn modelId="{A5F74F2C-94B9-4538-B925-75039D5F3220}" srcId="{8019E4D1-3F6C-429D-B3FF-F7DB105A1AA9}" destId="{31B5DFBC-62AD-4106-A898-ACD6AFB93AE8}" srcOrd="3" destOrd="0" parTransId="{433B94D0-02AB-4779-8161-D784D239D5B8}" sibTransId="{D06C1257-30B2-4A9C-8FE6-2C1FD1C8B880}"/>
    <dgm:cxn modelId="{B486042E-DBD1-4B81-8786-2DCF5C77D05D}" type="presOf" srcId="{1B2CF1D6-F9DA-4C26-9C2E-81448186E954}" destId="{1B917CB6-11A7-4D08-8E56-108C2BBD7172}" srcOrd="0" destOrd="0" presId="urn:microsoft.com/office/officeart/2005/8/layout/process1"/>
    <dgm:cxn modelId="{18142C2F-5AC4-44FE-A74A-86ABF8E1837F}" type="presOf" srcId="{26C6F847-3415-48E4-B688-2A5CF9045C2C}" destId="{867E1CA3-CD02-4586-9A6F-073577451CE8}" srcOrd="0" destOrd="0" presId="urn:microsoft.com/office/officeart/2005/8/layout/process1"/>
    <dgm:cxn modelId="{9D741A32-B9D7-4EED-B1FF-DEEF8AB40BFF}" type="presOf" srcId="{B60F3425-3F8F-4E7F-B75C-A51A92518815}" destId="{ED6D23D2-67A3-4010-AF83-B5914B76409B}" srcOrd="0" destOrd="0" presId="urn:microsoft.com/office/officeart/2005/8/layout/process1"/>
    <dgm:cxn modelId="{21BB495C-D709-4470-8AF1-F19A08FCF2B9}" type="presOf" srcId="{31B5DFBC-62AD-4106-A898-ACD6AFB93AE8}" destId="{EB227D35-20F4-4FD1-B8AD-013E64CD03F8}" srcOrd="0" destOrd="0" presId="urn:microsoft.com/office/officeart/2005/8/layout/process1"/>
    <dgm:cxn modelId="{C5F5BB4F-8341-4E19-A2E1-8E584ACB50F3}" srcId="{8019E4D1-3F6C-429D-B3FF-F7DB105A1AA9}" destId="{1B2CF1D6-F9DA-4C26-9C2E-81448186E954}" srcOrd="0" destOrd="0" parTransId="{290D7E38-5B86-4B23-91F9-F925E07D5585}" sibTransId="{B60F3425-3F8F-4E7F-B75C-A51A92518815}"/>
    <dgm:cxn modelId="{1D479A59-DAF5-4015-BD37-B85CF57D38FC}" srcId="{8019E4D1-3F6C-429D-B3FF-F7DB105A1AA9}" destId="{CC07DC6F-B929-4624-AEE7-A83F55948361}" srcOrd="2" destOrd="0" parTransId="{29F43768-4000-4A4D-81C2-65370100A7B9}" sibTransId="{39D38B4D-D804-479F-8557-0A23D1C52FC9}"/>
    <dgm:cxn modelId="{4DDAAA81-4BFB-4A39-A0C2-BC4B7E45838B}" type="presOf" srcId="{DC7D8E94-9434-4006-94A5-6E93914A134A}" destId="{675695AD-B5D7-4C52-9A29-E5F65DEDDBFE}" srcOrd="0" destOrd="0" presId="urn:microsoft.com/office/officeart/2005/8/layout/process1"/>
    <dgm:cxn modelId="{6B625F8E-CE13-4DAC-B19A-B8A119F18C56}" type="presOf" srcId="{DC7D8E94-9434-4006-94A5-6E93914A134A}" destId="{C6863841-8B9B-4338-82A2-0C40CAE45BA4}" srcOrd="1" destOrd="0" presId="urn:microsoft.com/office/officeart/2005/8/layout/process1"/>
    <dgm:cxn modelId="{A15716A5-8661-4AAB-B422-8031FA6C61C6}" srcId="{8019E4D1-3F6C-429D-B3FF-F7DB105A1AA9}" destId="{26C6F847-3415-48E4-B688-2A5CF9045C2C}" srcOrd="1" destOrd="0" parTransId="{D56096C9-CA1D-4EB0-894D-FD8E052AD7DB}" sibTransId="{DC7D8E94-9434-4006-94A5-6E93914A134A}"/>
    <dgm:cxn modelId="{41BE4EB5-CD8A-42E0-939C-E070E4FE07AB}" type="presOf" srcId="{39D38B4D-D804-479F-8557-0A23D1C52FC9}" destId="{C4AA0720-FF02-43F8-B9CB-B01574FA991C}" srcOrd="0" destOrd="0" presId="urn:microsoft.com/office/officeart/2005/8/layout/process1"/>
    <dgm:cxn modelId="{16ED07D6-8E66-4E80-81B3-01E588EC2677}" type="presOf" srcId="{39D38B4D-D804-479F-8557-0A23D1C52FC9}" destId="{B1B5C085-6B7D-41C0-BE9E-8FE2EDC7FC5F}" srcOrd="1" destOrd="0" presId="urn:microsoft.com/office/officeart/2005/8/layout/process1"/>
    <dgm:cxn modelId="{8E79CDDF-9C8F-42F9-826C-AD90CAA6DE19}" type="presOf" srcId="{B60F3425-3F8F-4E7F-B75C-A51A92518815}" destId="{139FEF8E-C45D-4FF9-81A1-3C4580F2500A}" srcOrd="1" destOrd="0" presId="urn:microsoft.com/office/officeart/2005/8/layout/process1"/>
    <dgm:cxn modelId="{918194E1-E35D-444F-82A3-25191D0A2D72}" type="presParOf" srcId="{B38292CA-EDA0-4B02-ADA6-078E7C886AAE}" destId="{1B917CB6-11A7-4D08-8E56-108C2BBD7172}" srcOrd="0" destOrd="0" presId="urn:microsoft.com/office/officeart/2005/8/layout/process1"/>
    <dgm:cxn modelId="{229C2947-E827-41C8-8DA7-B470BA04A485}" type="presParOf" srcId="{B38292CA-EDA0-4B02-ADA6-078E7C886AAE}" destId="{ED6D23D2-67A3-4010-AF83-B5914B76409B}" srcOrd="1" destOrd="0" presId="urn:microsoft.com/office/officeart/2005/8/layout/process1"/>
    <dgm:cxn modelId="{AE1B913C-3BCB-400F-87A9-E208499B0876}" type="presParOf" srcId="{ED6D23D2-67A3-4010-AF83-B5914B76409B}" destId="{139FEF8E-C45D-4FF9-81A1-3C4580F2500A}" srcOrd="0" destOrd="0" presId="urn:microsoft.com/office/officeart/2005/8/layout/process1"/>
    <dgm:cxn modelId="{FEEBBCB6-9A84-41DD-9C54-06455D2E0CA7}" type="presParOf" srcId="{B38292CA-EDA0-4B02-ADA6-078E7C886AAE}" destId="{867E1CA3-CD02-4586-9A6F-073577451CE8}" srcOrd="2" destOrd="0" presId="urn:microsoft.com/office/officeart/2005/8/layout/process1"/>
    <dgm:cxn modelId="{0EB87878-ADC9-49FF-BF75-786EDCD69DDB}" type="presParOf" srcId="{B38292CA-EDA0-4B02-ADA6-078E7C886AAE}" destId="{675695AD-B5D7-4C52-9A29-E5F65DEDDBFE}" srcOrd="3" destOrd="0" presId="urn:microsoft.com/office/officeart/2005/8/layout/process1"/>
    <dgm:cxn modelId="{D89B35BD-C72E-4AAA-B3C0-FB74883D694E}" type="presParOf" srcId="{675695AD-B5D7-4C52-9A29-E5F65DEDDBFE}" destId="{C6863841-8B9B-4338-82A2-0C40CAE45BA4}" srcOrd="0" destOrd="0" presId="urn:microsoft.com/office/officeart/2005/8/layout/process1"/>
    <dgm:cxn modelId="{6D32DBC4-F0C4-45E1-879B-8CC8B8AAAB69}" type="presParOf" srcId="{B38292CA-EDA0-4B02-ADA6-078E7C886AAE}" destId="{415678BC-04AE-44E7-BF34-C0A443CF4C68}" srcOrd="4" destOrd="0" presId="urn:microsoft.com/office/officeart/2005/8/layout/process1"/>
    <dgm:cxn modelId="{1FE58E4C-005B-4521-9163-0D14297BBD4D}" type="presParOf" srcId="{B38292CA-EDA0-4B02-ADA6-078E7C886AAE}" destId="{C4AA0720-FF02-43F8-B9CB-B01574FA991C}" srcOrd="5" destOrd="0" presId="urn:microsoft.com/office/officeart/2005/8/layout/process1"/>
    <dgm:cxn modelId="{EF79EAF5-BDF0-4318-B420-C51ADBB3E66B}" type="presParOf" srcId="{C4AA0720-FF02-43F8-B9CB-B01574FA991C}" destId="{B1B5C085-6B7D-41C0-BE9E-8FE2EDC7FC5F}" srcOrd="0" destOrd="0" presId="urn:microsoft.com/office/officeart/2005/8/layout/process1"/>
    <dgm:cxn modelId="{8D76820E-E393-4695-9BA9-8617A6ECF442}" type="presParOf" srcId="{B38292CA-EDA0-4B02-ADA6-078E7C886AAE}" destId="{EB227D35-20F4-4FD1-B8AD-013E64CD03F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 panose="020B0503020204020204"/>
            </a:rPr>
            <a:t>         </a:t>
          </a:r>
          <a:r>
            <a:rPr lang="en-US" b="0"/>
            <a:t>Jungle Scout’s survey of nearly 5,000 Amazon sellers</a:t>
          </a:r>
          <a:r>
            <a:rPr lang="en-US" b="0">
              <a:latin typeface="Corbel" panose="020B0503020204020204"/>
            </a:rPr>
            <a:t> </a:t>
          </a:r>
          <a:endParaRPr lang="en-US" b="1">
            <a:latin typeface="Segoe Print"/>
          </a:endParaRP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B2A51EB6-B87C-43D6-B4E7-0427118A26D9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6930F21A-4788-4815-B2DB-F5A532127958}" type="presParOf" srcId="{F8E33DF7-E7E6-40FB-98B4-9A6C2CEA963E}" destId="{4E278BED-663C-4EC2-803B-49952C4C93D3}" srcOrd="0" destOrd="0" presId="urn:microsoft.com/office/officeart/2018/2/layout/IconVerticalSolidList"/>
    <dgm:cxn modelId="{D742478C-2CDE-4F03-9976-7DA7FA942816}" type="presParOf" srcId="{4E278BED-663C-4EC2-803B-49952C4C93D3}" destId="{A1CED039-E4BB-4142-A7CC-46924B23B785}" srcOrd="0" destOrd="0" presId="urn:microsoft.com/office/officeart/2018/2/layout/IconVerticalSolidList"/>
    <dgm:cxn modelId="{5838882A-C4CB-407F-9FC2-A0878A9B5DC9}" type="presParOf" srcId="{4E278BED-663C-4EC2-803B-49952C4C93D3}" destId="{A4E73916-DAA9-4ECC-9B51-8190602D05A7}" srcOrd="1" destOrd="0" presId="urn:microsoft.com/office/officeart/2018/2/layout/IconVerticalSolidList"/>
    <dgm:cxn modelId="{569270EC-3D5A-474C-A4FF-EE33C541FE1F}" type="presParOf" srcId="{4E278BED-663C-4EC2-803B-49952C4C93D3}" destId="{5DE4250F-5793-4E99-BC07-15C608CAC435}" srcOrd="2" destOrd="0" presId="urn:microsoft.com/office/officeart/2018/2/layout/IconVerticalSolidList"/>
    <dgm:cxn modelId="{D54C7F05-65EF-49E5-AE56-58DE84C54C90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0">
              <a:solidFill>
                <a:schemeClr val="bg1"/>
              </a:solidFill>
              <a:latin typeface="Corbel"/>
            </a:rPr>
            <a:t>RECEIVING</a:t>
          </a: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B748FE-F608-4E39-8D9A-4254F07130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8657AEC-0F36-47E6-8AE7-6F43B80B562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orbel"/>
            </a:rPr>
            <a:t>Working Process of AMAZON in the Fulfilment Center</a:t>
          </a:r>
        </a:p>
      </dgm:t>
    </dgm:pt>
    <dgm:pt modelId="{CAC1F20A-EF8C-4E90-8DAD-C22C58F5670E}" type="parTrans" cxnId="{C7E3C0A4-FDB4-440F-87D2-FE90FA50E44E}">
      <dgm:prSet/>
      <dgm:spPr/>
      <dgm:t>
        <a:bodyPr/>
        <a:lstStyle/>
        <a:p>
          <a:endParaRPr lang="en-US"/>
        </a:p>
      </dgm:t>
    </dgm:pt>
    <dgm:pt modelId="{D237BB67-C702-4042-B374-41F9BF555F12}" type="sibTrans" cxnId="{C7E3C0A4-FDB4-440F-87D2-FE90FA50E44E}">
      <dgm:prSet/>
      <dgm:spPr/>
      <dgm:t>
        <a:bodyPr/>
        <a:lstStyle/>
        <a:p>
          <a:endParaRPr lang="en-US"/>
        </a:p>
      </dgm:t>
    </dgm:pt>
    <dgm:pt modelId="{F8E33DF7-E7E6-40FB-98B4-9A6C2CEA963E}" type="pres">
      <dgm:prSet presAssocID="{A7B748FE-F608-4E39-8D9A-4254F07130D9}" presName="root" presStyleCnt="0">
        <dgm:presLayoutVars>
          <dgm:dir/>
          <dgm:resizeHandles val="exact"/>
        </dgm:presLayoutVars>
      </dgm:prSet>
      <dgm:spPr/>
    </dgm:pt>
    <dgm:pt modelId="{4E278BED-663C-4EC2-803B-49952C4C93D3}" type="pres">
      <dgm:prSet presAssocID="{78657AEC-0F36-47E6-8AE7-6F43B80B5628}" presName="compNode" presStyleCnt="0"/>
      <dgm:spPr/>
    </dgm:pt>
    <dgm:pt modelId="{A1CED039-E4BB-4142-A7CC-46924B23B785}" type="pres">
      <dgm:prSet presAssocID="{78657AEC-0F36-47E6-8AE7-6F43B80B5628}" presName="bgRect" presStyleLbl="bgShp" presStyleIdx="0" presStyleCnt="1"/>
      <dgm:spPr/>
    </dgm:pt>
    <dgm:pt modelId="{A4E73916-DAA9-4ECC-9B51-8190602D05A7}" type="pres">
      <dgm:prSet presAssocID="{78657AEC-0F36-47E6-8AE7-6F43B80B562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DE4250F-5793-4E99-BC07-15C608CAC435}" type="pres">
      <dgm:prSet presAssocID="{78657AEC-0F36-47E6-8AE7-6F43B80B5628}" presName="spaceRect" presStyleCnt="0"/>
      <dgm:spPr/>
    </dgm:pt>
    <dgm:pt modelId="{F640EE1A-4F35-4684-AF3A-E42EADC259CB}" type="pres">
      <dgm:prSet presAssocID="{78657AEC-0F36-47E6-8AE7-6F43B80B562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C7E3C0A4-FDB4-440F-87D2-FE90FA50E44E}" srcId="{A7B748FE-F608-4E39-8D9A-4254F07130D9}" destId="{78657AEC-0F36-47E6-8AE7-6F43B80B5628}" srcOrd="0" destOrd="0" parTransId="{CAC1F20A-EF8C-4E90-8DAD-C22C58F5670E}" sibTransId="{D237BB67-C702-4042-B374-41F9BF555F12}"/>
    <dgm:cxn modelId="{95C52BB7-256C-483A-88F2-C8CEDA46B8CB}" type="presOf" srcId="{78657AEC-0F36-47E6-8AE7-6F43B80B5628}" destId="{F640EE1A-4F35-4684-AF3A-E42EADC259CB}" srcOrd="0" destOrd="0" presId="urn:microsoft.com/office/officeart/2018/2/layout/IconVerticalSolidList"/>
    <dgm:cxn modelId="{40EF06D4-D6AF-49BF-A4FB-7086753F3A9A}" type="presOf" srcId="{A7B748FE-F608-4E39-8D9A-4254F07130D9}" destId="{F8E33DF7-E7E6-40FB-98B4-9A6C2CEA963E}" srcOrd="0" destOrd="0" presId="urn:microsoft.com/office/officeart/2018/2/layout/IconVerticalSolidList"/>
    <dgm:cxn modelId="{FE75A968-B879-4636-AFE0-01434C884046}" type="presParOf" srcId="{F8E33DF7-E7E6-40FB-98B4-9A6C2CEA963E}" destId="{4E278BED-663C-4EC2-803B-49952C4C93D3}" srcOrd="0" destOrd="0" presId="urn:microsoft.com/office/officeart/2018/2/layout/IconVerticalSolidList"/>
    <dgm:cxn modelId="{87867029-8B26-4F13-A0A6-A64D25165338}" type="presParOf" srcId="{4E278BED-663C-4EC2-803B-49952C4C93D3}" destId="{A1CED039-E4BB-4142-A7CC-46924B23B785}" srcOrd="0" destOrd="0" presId="urn:microsoft.com/office/officeart/2018/2/layout/IconVerticalSolidList"/>
    <dgm:cxn modelId="{4CC8A44A-1942-4BFC-A5B2-070442B79403}" type="presParOf" srcId="{4E278BED-663C-4EC2-803B-49952C4C93D3}" destId="{A4E73916-DAA9-4ECC-9B51-8190602D05A7}" srcOrd="1" destOrd="0" presId="urn:microsoft.com/office/officeart/2018/2/layout/IconVerticalSolidList"/>
    <dgm:cxn modelId="{0874CEF6-4E9C-4C07-9306-5D0902C9479D}" type="presParOf" srcId="{4E278BED-663C-4EC2-803B-49952C4C93D3}" destId="{5DE4250F-5793-4E99-BC07-15C608CAC435}" srcOrd="2" destOrd="0" presId="urn:microsoft.com/office/officeart/2018/2/layout/IconVerticalSolidList"/>
    <dgm:cxn modelId="{2E5D5999-89A6-40FD-BCC0-76B8D8A09FDD}" type="presParOf" srcId="{4E278BED-663C-4EC2-803B-49952C4C93D3}" destId="{F640EE1A-4F35-4684-AF3A-E42EADC2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23BB20-E7A4-4A49-B472-8F82BD3C574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55AC5E-4542-4DE4-A2CB-A171F7BC5D72}">
      <dgm:prSet phldrT="[Text]" phldr="0"/>
      <dgm:spPr/>
      <dgm:t>
        <a:bodyPr/>
        <a:lstStyle/>
        <a:p>
          <a:r>
            <a:rPr lang="en-US" b="1">
              <a:solidFill>
                <a:srgbClr val="002060"/>
              </a:solidFill>
              <a:latin typeface="Corbel"/>
            </a:rPr>
            <a:t>RECEIVING</a:t>
          </a:r>
        </a:p>
      </dgm:t>
    </dgm:pt>
    <dgm:pt modelId="{EEA36FFF-CFE1-43BB-B0D9-1ED074808099}" type="parTrans" cxnId="{BDBDFB77-2164-4076-8A06-7D6C664CBAB8}">
      <dgm:prSet/>
      <dgm:spPr/>
    </dgm:pt>
    <dgm:pt modelId="{A283AAAE-CB73-476B-83AF-7AA7C0C78541}" type="sibTrans" cxnId="{BDBDFB77-2164-4076-8A06-7D6C664CBAB8}">
      <dgm:prSet/>
      <dgm:spPr/>
    </dgm:pt>
    <dgm:pt modelId="{8BB1A668-D2F2-4064-853C-E397AD7A46D3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STOWING</a:t>
          </a:r>
          <a:endParaRPr lang="en-US"/>
        </a:p>
      </dgm:t>
    </dgm:pt>
    <dgm:pt modelId="{AC298F85-CB57-463B-9F08-4AC439BF6A11}" type="parTrans" cxnId="{08DF93EA-4BFB-421E-ACDA-C0AF27F0B756}">
      <dgm:prSet/>
      <dgm:spPr/>
    </dgm:pt>
    <dgm:pt modelId="{487D9F84-03BE-4535-960F-DCC6ACED0783}" type="sibTrans" cxnId="{08DF93EA-4BFB-421E-ACDA-C0AF27F0B756}">
      <dgm:prSet/>
      <dgm:spPr/>
    </dgm:pt>
    <dgm:pt modelId="{E3CD2379-48D3-46FD-B7BF-82E90A79B252}">
      <dgm:prSet phldrT="[Text]" phldr="0"/>
      <dgm:spPr/>
      <dgm:t>
        <a:bodyPr/>
        <a:lstStyle/>
        <a:p>
          <a:r>
            <a:rPr lang="en-US">
              <a:latin typeface="Corbel" panose="020B0503020204020204"/>
            </a:rPr>
            <a:t>PICKING</a:t>
          </a:r>
          <a:endParaRPr lang="en-US"/>
        </a:p>
      </dgm:t>
    </dgm:pt>
    <dgm:pt modelId="{C8139F3A-3411-4916-A981-6736BE74F72D}" type="parTrans" cxnId="{CDC4981F-FB1C-42D6-BE01-5EFE168A7F8A}">
      <dgm:prSet/>
      <dgm:spPr/>
    </dgm:pt>
    <dgm:pt modelId="{912CD1B3-B1E7-476D-B97D-1DCBF15462BF}" type="sibTrans" cxnId="{CDC4981F-FB1C-42D6-BE01-5EFE168A7F8A}">
      <dgm:prSet/>
      <dgm:spPr/>
    </dgm:pt>
    <dgm:pt modelId="{B2C38289-469F-4F00-8BCD-E76EC5FE848F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PACKING</a:t>
          </a:r>
        </a:p>
      </dgm:t>
    </dgm:pt>
    <dgm:pt modelId="{07E0479C-C278-4DD2-9428-9FBBCC4B4888}" type="parTrans" cxnId="{B45F1356-BAD4-40A4-A4D0-D4C8A67D9F25}">
      <dgm:prSet/>
      <dgm:spPr/>
    </dgm:pt>
    <dgm:pt modelId="{7D2B9B8B-8267-43A1-9790-51B51A1F4524}" type="sibTrans" cxnId="{B45F1356-BAD4-40A4-A4D0-D4C8A67D9F25}">
      <dgm:prSet/>
      <dgm:spPr/>
    </dgm:pt>
    <dgm:pt modelId="{2DEDF8FA-E2DF-49B8-A0B9-977EE9C82F28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SLAMING</a:t>
          </a:r>
        </a:p>
      </dgm:t>
    </dgm:pt>
    <dgm:pt modelId="{405410BD-01E5-4445-8236-416D67BEFE77}" type="parTrans" cxnId="{E24E4036-4540-4E00-9F15-43ED0F8CF948}">
      <dgm:prSet/>
      <dgm:spPr/>
    </dgm:pt>
    <dgm:pt modelId="{6B5D4223-D611-414C-ADDA-87F7C6229441}" type="sibTrans" cxnId="{E24E4036-4540-4E00-9F15-43ED0F8CF948}">
      <dgm:prSet/>
      <dgm:spPr/>
    </dgm:pt>
    <dgm:pt modelId="{BCDA0E54-6258-4DC2-A141-8117DE00BAA1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FLOWING</a:t>
          </a:r>
        </a:p>
      </dgm:t>
    </dgm:pt>
    <dgm:pt modelId="{031F796C-4F65-46E6-B6A3-ED04C1F117F3}" type="parTrans" cxnId="{AFBEF406-5E0A-4A68-84E8-440999FBAC83}">
      <dgm:prSet/>
      <dgm:spPr/>
    </dgm:pt>
    <dgm:pt modelId="{72054BCB-598E-45FC-89C4-1F8177BA19E4}" type="sibTrans" cxnId="{AFBEF406-5E0A-4A68-84E8-440999FBAC83}">
      <dgm:prSet/>
      <dgm:spPr/>
    </dgm:pt>
    <dgm:pt modelId="{15E1AF7E-9779-497A-A20C-4979E18B7C1B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SHIPPING</a:t>
          </a:r>
        </a:p>
      </dgm:t>
    </dgm:pt>
    <dgm:pt modelId="{841540F3-17D7-4489-82FF-5FF8474DB74B}" type="parTrans" cxnId="{D544E8E7-5497-4AE1-901A-21EB351C53AC}">
      <dgm:prSet/>
      <dgm:spPr/>
    </dgm:pt>
    <dgm:pt modelId="{26372C62-AD53-447F-9688-C572438F1A37}" type="sibTrans" cxnId="{D544E8E7-5497-4AE1-901A-21EB351C53AC}">
      <dgm:prSet/>
      <dgm:spPr/>
    </dgm:pt>
    <dgm:pt modelId="{EA28772E-AA83-47BE-864F-BBDD81860623}" type="pres">
      <dgm:prSet presAssocID="{DD23BB20-E7A4-4A49-B472-8F82BD3C5745}" presName="Name0" presStyleCnt="0">
        <dgm:presLayoutVars>
          <dgm:dir/>
          <dgm:resizeHandles val="exact"/>
        </dgm:presLayoutVars>
      </dgm:prSet>
      <dgm:spPr/>
    </dgm:pt>
    <dgm:pt modelId="{58DE7E1B-909D-4433-AB19-80E4A69D37BF}" type="pres">
      <dgm:prSet presAssocID="{3555AC5E-4542-4DE4-A2CB-A171F7BC5D72}" presName="parTxOnly" presStyleLbl="node1" presStyleIdx="0" presStyleCnt="7">
        <dgm:presLayoutVars>
          <dgm:bulletEnabled val="1"/>
        </dgm:presLayoutVars>
      </dgm:prSet>
      <dgm:spPr/>
    </dgm:pt>
    <dgm:pt modelId="{385507A7-6457-4098-9F0B-34C448681B7C}" type="pres">
      <dgm:prSet presAssocID="{A283AAAE-CB73-476B-83AF-7AA7C0C78541}" presName="parSpace" presStyleCnt="0"/>
      <dgm:spPr/>
    </dgm:pt>
    <dgm:pt modelId="{65EBFD0B-B377-49EB-AD05-9418B0AE457E}" type="pres">
      <dgm:prSet presAssocID="{8BB1A668-D2F2-4064-853C-E397AD7A46D3}" presName="parTxOnly" presStyleLbl="node1" presStyleIdx="1" presStyleCnt="7">
        <dgm:presLayoutVars>
          <dgm:bulletEnabled val="1"/>
        </dgm:presLayoutVars>
      </dgm:prSet>
      <dgm:spPr/>
    </dgm:pt>
    <dgm:pt modelId="{1E70651D-6A23-4D44-ACCE-6EC6F5267394}" type="pres">
      <dgm:prSet presAssocID="{487D9F84-03BE-4535-960F-DCC6ACED0783}" presName="parSpace" presStyleCnt="0"/>
      <dgm:spPr/>
    </dgm:pt>
    <dgm:pt modelId="{C783A8B9-466F-4717-A0AF-E4B332F8CB2C}" type="pres">
      <dgm:prSet presAssocID="{E3CD2379-48D3-46FD-B7BF-82E90A79B252}" presName="parTxOnly" presStyleLbl="node1" presStyleIdx="2" presStyleCnt="7">
        <dgm:presLayoutVars>
          <dgm:bulletEnabled val="1"/>
        </dgm:presLayoutVars>
      </dgm:prSet>
      <dgm:spPr/>
    </dgm:pt>
    <dgm:pt modelId="{21A4173A-6782-4F46-8501-8C7EF6DE888C}" type="pres">
      <dgm:prSet presAssocID="{912CD1B3-B1E7-476D-B97D-1DCBF15462BF}" presName="parSpace" presStyleCnt="0"/>
      <dgm:spPr/>
    </dgm:pt>
    <dgm:pt modelId="{745C339C-6521-4842-A446-B41FAADE213E}" type="pres">
      <dgm:prSet presAssocID="{BCDA0E54-6258-4DC2-A141-8117DE00BAA1}" presName="parTxOnly" presStyleLbl="node1" presStyleIdx="3" presStyleCnt="7">
        <dgm:presLayoutVars>
          <dgm:bulletEnabled val="1"/>
        </dgm:presLayoutVars>
      </dgm:prSet>
      <dgm:spPr/>
    </dgm:pt>
    <dgm:pt modelId="{E5521AF5-9EBE-4DA3-8F03-2DBEBBDB8729}" type="pres">
      <dgm:prSet presAssocID="{72054BCB-598E-45FC-89C4-1F8177BA19E4}" presName="parSpace" presStyleCnt="0"/>
      <dgm:spPr/>
    </dgm:pt>
    <dgm:pt modelId="{E9C78C1E-6113-449C-B22E-0538CA2EBC34}" type="pres">
      <dgm:prSet presAssocID="{B2C38289-469F-4F00-8BCD-E76EC5FE848F}" presName="parTxOnly" presStyleLbl="node1" presStyleIdx="4" presStyleCnt="7">
        <dgm:presLayoutVars>
          <dgm:bulletEnabled val="1"/>
        </dgm:presLayoutVars>
      </dgm:prSet>
      <dgm:spPr/>
    </dgm:pt>
    <dgm:pt modelId="{896F71A0-DAD9-4A04-B52F-3294D81BA7AB}" type="pres">
      <dgm:prSet presAssocID="{7D2B9B8B-8267-43A1-9790-51B51A1F4524}" presName="parSpace" presStyleCnt="0"/>
      <dgm:spPr/>
    </dgm:pt>
    <dgm:pt modelId="{823745A2-9760-48FF-9AB8-A019C3A1636C}" type="pres">
      <dgm:prSet presAssocID="{2DEDF8FA-E2DF-49B8-A0B9-977EE9C82F28}" presName="parTxOnly" presStyleLbl="node1" presStyleIdx="5" presStyleCnt="7">
        <dgm:presLayoutVars>
          <dgm:bulletEnabled val="1"/>
        </dgm:presLayoutVars>
      </dgm:prSet>
      <dgm:spPr/>
    </dgm:pt>
    <dgm:pt modelId="{A173B463-65CD-4623-B163-396674B93F1F}" type="pres">
      <dgm:prSet presAssocID="{6B5D4223-D611-414C-ADDA-87F7C6229441}" presName="parSpace" presStyleCnt="0"/>
      <dgm:spPr/>
    </dgm:pt>
    <dgm:pt modelId="{AF76D071-C4CE-4C75-9F4E-C43F6BA21C08}" type="pres">
      <dgm:prSet presAssocID="{15E1AF7E-9779-497A-A20C-4979E18B7C1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27570B00-CAF4-483B-8161-1CF25971C815}" type="presOf" srcId="{8BB1A668-D2F2-4064-853C-E397AD7A46D3}" destId="{65EBFD0B-B377-49EB-AD05-9418B0AE457E}" srcOrd="0" destOrd="0" presId="urn:microsoft.com/office/officeart/2005/8/layout/hChevron3"/>
    <dgm:cxn modelId="{AFBEF406-5E0A-4A68-84E8-440999FBAC83}" srcId="{DD23BB20-E7A4-4A49-B472-8F82BD3C5745}" destId="{BCDA0E54-6258-4DC2-A141-8117DE00BAA1}" srcOrd="3" destOrd="0" parTransId="{031F796C-4F65-46E6-B6A3-ED04C1F117F3}" sibTransId="{72054BCB-598E-45FC-89C4-1F8177BA19E4}"/>
    <dgm:cxn modelId="{CDC4981F-FB1C-42D6-BE01-5EFE168A7F8A}" srcId="{DD23BB20-E7A4-4A49-B472-8F82BD3C5745}" destId="{E3CD2379-48D3-46FD-B7BF-82E90A79B252}" srcOrd="2" destOrd="0" parTransId="{C8139F3A-3411-4916-A981-6736BE74F72D}" sibTransId="{912CD1B3-B1E7-476D-B97D-1DCBF15462BF}"/>
    <dgm:cxn modelId="{E24E4036-4540-4E00-9F15-43ED0F8CF948}" srcId="{DD23BB20-E7A4-4A49-B472-8F82BD3C5745}" destId="{2DEDF8FA-E2DF-49B8-A0B9-977EE9C82F28}" srcOrd="5" destOrd="0" parTransId="{405410BD-01E5-4445-8236-416D67BEFE77}" sibTransId="{6B5D4223-D611-414C-ADDA-87F7C6229441}"/>
    <dgm:cxn modelId="{901DF645-DFB5-4ABD-A45B-0F0E6F455D7C}" type="presOf" srcId="{BCDA0E54-6258-4DC2-A141-8117DE00BAA1}" destId="{745C339C-6521-4842-A446-B41FAADE213E}" srcOrd="0" destOrd="0" presId="urn:microsoft.com/office/officeart/2005/8/layout/hChevron3"/>
    <dgm:cxn modelId="{E6E27346-27E3-43E9-8C3E-B9E0899889CD}" type="presOf" srcId="{2DEDF8FA-E2DF-49B8-A0B9-977EE9C82F28}" destId="{823745A2-9760-48FF-9AB8-A019C3A1636C}" srcOrd="0" destOrd="0" presId="urn:microsoft.com/office/officeart/2005/8/layout/hChevron3"/>
    <dgm:cxn modelId="{B45F1356-BAD4-40A4-A4D0-D4C8A67D9F25}" srcId="{DD23BB20-E7A4-4A49-B472-8F82BD3C5745}" destId="{B2C38289-469F-4F00-8BCD-E76EC5FE848F}" srcOrd="4" destOrd="0" parTransId="{07E0479C-C278-4DD2-9428-9FBBCC4B4888}" sibTransId="{7D2B9B8B-8267-43A1-9790-51B51A1F4524}"/>
    <dgm:cxn modelId="{BDBDFB77-2164-4076-8A06-7D6C664CBAB8}" srcId="{DD23BB20-E7A4-4A49-B472-8F82BD3C5745}" destId="{3555AC5E-4542-4DE4-A2CB-A171F7BC5D72}" srcOrd="0" destOrd="0" parTransId="{EEA36FFF-CFE1-43BB-B0D9-1ED074808099}" sibTransId="{A283AAAE-CB73-476B-83AF-7AA7C0C78541}"/>
    <dgm:cxn modelId="{95E09C90-042B-4C90-83E2-CA67725212C1}" type="presOf" srcId="{E3CD2379-48D3-46FD-B7BF-82E90A79B252}" destId="{C783A8B9-466F-4717-A0AF-E4B332F8CB2C}" srcOrd="0" destOrd="0" presId="urn:microsoft.com/office/officeart/2005/8/layout/hChevron3"/>
    <dgm:cxn modelId="{CFDE429E-C053-49D6-B43F-9402D5619820}" type="presOf" srcId="{DD23BB20-E7A4-4A49-B472-8F82BD3C5745}" destId="{EA28772E-AA83-47BE-864F-BBDD81860623}" srcOrd="0" destOrd="0" presId="urn:microsoft.com/office/officeart/2005/8/layout/hChevron3"/>
    <dgm:cxn modelId="{8360B2B1-17C1-45DB-AEF9-DDD34BB256C6}" type="presOf" srcId="{3555AC5E-4542-4DE4-A2CB-A171F7BC5D72}" destId="{58DE7E1B-909D-4433-AB19-80E4A69D37BF}" srcOrd="0" destOrd="0" presId="urn:microsoft.com/office/officeart/2005/8/layout/hChevron3"/>
    <dgm:cxn modelId="{A20C8EBF-12FC-4690-AA45-B1FC2DCE3819}" type="presOf" srcId="{B2C38289-469F-4F00-8BCD-E76EC5FE848F}" destId="{E9C78C1E-6113-449C-B22E-0538CA2EBC34}" srcOrd="0" destOrd="0" presId="urn:microsoft.com/office/officeart/2005/8/layout/hChevron3"/>
    <dgm:cxn modelId="{D544E8E7-5497-4AE1-901A-21EB351C53AC}" srcId="{DD23BB20-E7A4-4A49-B472-8F82BD3C5745}" destId="{15E1AF7E-9779-497A-A20C-4979E18B7C1B}" srcOrd="6" destOrd="0" parTransId="{841540F3-17D7-4489-82FF-5FF8474DB74B}" sibTransId="{26372C62-AD53-447F-9688-C572438F1A37}"/>
    <dgm:cxn modelId="{08DF93EA-4BFB-421E-ACDA-C0AF27F0B756}" srcId="{DD23BB20-E7A4-4A49-B472-8F82BD3C5745}" destId="{8BB1A668-D2F2-4064-853C-E397AD7A46D3}" srcOrd="1" destOrd="0" parTransId="{AC298F85-CB57-463B-9F08-4AC439BF6A11}" sibTransId="{487D9F84-03BE-4535-960F-DCC6ACED0783}"/>
    <dgm:cxn modelId="{037ED7FF-C825-453F-B6DE-82D3C1F15F11}" type="presOf" srcId="{15E1AF7E-9779-497A-A20C-4979E18B7C1B}" destId="{AF76D071-C4CE-4C75-9F4E-C43F6BA21C08}" srcOrd="0" destOrd="0" presId="urn:microsoft.com/office/officeart/2005/8/layout/hChevron3"/>
    <dgm:cxn modelId="{C18943A2-E8A0-468F-A0E2-596A0DF04E64}" type="presParOf" srcId="{EA28772E-AA83-47BE-864F-BBDD81860623}" destId="{58DE7E1B-909D-4433-AB19-80E4A69D37BF}" srcOrd="0" destOrd="0" presId="urn:microsoft.com/office/officeart/2005/8/layout/hChevron3"/>
    <dgm:cxn modelId="{BA1D71B9-8D20-46C3-9245-A97A921E9F0E}" type="presParOf" srcId="{EA28772E-AA83-47BE-864F-BBDD81860623}" destId="{385507A7-6457-4098-9F0B-34C448681B7C}" srcOrd="1" destOrd="0" presId="urn:microsoft.com/office/officeart/2005/8/layout/hChevron3"/>
    <dgm:cxn modelId="{D8CDE534-9BC9-4942-BE61-ED6F5C223E2C}" type="presParOf" srcId="{EA28772E-AA83-47BE-864F-BBDD81860623}" destId="{65EBFD0B-B377-49EB-AD05-9418B0AE457E}" srcOrd="2" destOrd="0" presId="urn:microsoft.com/office/officeart/2005/8/layout/hChevron3"/>
    <dgm:cxn modelId="{DC14B147-F871-47C5-8B16-B532D1282DEE}" type="presParOf" srcId="{EA28772E-AA83-47BE-864F-BBDD81860623}" destId="{1E70651D-6A23-4D44-ACCE-6EC6F5267394}" srcOrd="3" destOrd="0" presId="urn:microsoft.com/office/officeart/2005/8/layout/hChevron3"/>
    <dgm:cxn modelId="{174F8D63-660E-4197-923A-650A09C7D0D2}" type="presParOf" srcId="{EA28772E-AA83-47BE-864F-BBDD81860623}" destId="{C783A8B9-466F-4717-A0AF-E4B332F8CB2C}" srcOrd="4" destOrd="0" presId="urn:microsoft.com/office/officeart/2005/8/layout/hChevron3"/>
    <dgm:cxn modelId="{90E51D67-BDB3-42D5-8E7B-A151C7092195}" type="presParOf" srcId="{EA28772E-AA83-47BE-864F-BBDD81860623}" destId="{21A4173A-6782-4F46-8501-8C7EF6DE888C}" srcOrd="5" destOrd="0" presId="urn:microsoft.com/office/officeart/2005/8/layout/hChevron3"/>
    <dgm:cxn modelId="{70AB88DE-4B4D-463D-AB59-878EFD5F008C}" type="presParOf" srcId="{EA28772E-AA83-47BE-864F-BBDD81860623}" destId="{745C339C-6521-4842-A446-B41FAADE213E}" srcOrd="6" destOrd="0" presId="urn:microsoft.com/office/officeart/2005/8/layout/hChevron3"/>
    <dgm:cxn modelId="{EDC91F31-FFCF-42A4-B510-07B41FA20833}" type="presParOf" srcId="{EA28772E-AA83-47BE-864F-BBDD81860623}" destId="{E5521AF5-9EBE-4DA3-8F03-2DBEBBDB8729}" srcOrd="7" destOrd="0" presId="urn:microsoft.com/office/officeart/2005/8/layout/hChevron3"/>
    <dgm:cxn modelId="{5C7E745B-B725-478C-B4AE-DC6F099EE391}" type="presParOf" srcId="{EA28772E-AA83-47BE-864F-BBDD81860623}" destId="{E9C78C1E-6113-449C-B22E-0538CA2EBC34}" srcOrd="8" destOrd="0" presId="urn:microsoft.com/office/officeart/2005/8/layout/hChevron3"/>
    <dgm:cxn modelId="{5E5B71D9-5229-4A4A-8267-B5D2EC8130FC}" type="presParOf" srcId="{EA28772E-AA83-47BE-864F-BBDD81860623}" destId="{896F71A0-DAD9-4A04-B52F-3294D81BA7AB}" srcOrd="9" destOrd="0" presId="urn:microsoft.com/office/officeart/2005/8/layout/hChevron3"/>
    <dgm:cxn modelId="{05B979BC-9D78-4220-9340-120BD035FD6E}" type="presParOf" srcId="{EA28772E-AA83-47BE-864F-BBDD81860623}" destId="{823745A2-9760-48FF-9AB8-A019C3A1636C}" srcOrd="10" destOrd="0" presId="urn:microsoft.com/office/officeart/2005/8/layout/hChevron3"/>
    <dgm:cxn modelId="{714D5A81-D37D-4C9C-A517-C4F1779E1B7E}" type="presParOf" srcId="{EA28772E-AA83-47BE-864F-BBDD81860623}" destId="{A173B463-65CD-4623-B163-396674B93F1F}" srcOrd="11" destOrd="0" presId="urn:microsoft.com/office/officeart/2005/8/layout/hChevron3"/>
    <dgm:cxn modelId="{F8EA0277-8EF3-470D-9131-0425033F7AB8}" type="presParOf" srcId="{EA28772E-AA83-47BE-864F-BBDD81860623}" destId="{AF76D071-C4CE-4C75-9F4E-C43F6BA21C08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5051B6-0F6D-4FB6-B466-B7893C4361A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B7A420-CE18-4790-B816-402935C94799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 Whole process starts from this phase</a:t>
          </a:r>
          <a:endParaRPr lang="en-US" dirty="0"/>
        </a:p>
      </dgm:t>
    </dgm:pt>
    <dgm:pt modelId="{E1728060-3B2E-46F0-B9D8-47A3E865B0FF}" type="parTrans" cxnId="{4671B6CC-8166-4C72-BDF6-AC020396F2C0}">
      <dgm:prSet/>
      <dgm:spPr/>
      <dgm:t>
        <a:bodyPr/>
        <a:lstStyle/>
        <a:p>
          <a:endParaRPr lang="en-US"/>
        </a:p>
      </dgm:t>
    </dgm:pt>
    <dgm:pt modelId="{21AE5587-52C4-4B46-8168-0B07852F4A9F}" type="sibTrans" cxnId="{4671B6CC-8166-4C72-BDF6-AC020396F2C0}">
      <dgm:prSet/>
      <dgm:spPr/>
      <dgm:t>
        <a:bodyPr/>
        <a:lstStyle/>
        <a:p>
          <a:endParaRPr lang="en-US"/>
        </a:p>
      </dgm:t>
    </dgm:pt>
    <dgm:pt modelId="{327607A2-2DC5-4767-9DC4-18B45478FB0E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 Items sold on Amazon website</a:t>
          </a:r>
        </a:p>
      </dgm:t>
    </dgm:pt>
    <dgm:pt modelId="{D63D9080-B838-4024-818E-282E0A4F5DFD}" type="parTrans" cxnId="{D4FE776A-33C8-41FA-B66A-D1F936FA4196}">
      <dgm:prSet/>
      <dgm:spPr/>
      <dgm:t>
        <a:bodyPr/>
        <a:lstStyle/>
        <a:p>
          <a:endParaRPr lang="en-US"/>
        </a:p>
      </dgm:t>
    </dgm:pt>
    <dgm:pt modelId="{1170326C-30C7-4032-ABD5-EA977CFBE8F1}" type="sibTrans" cxnId="{D4FE776A-33C8-41FA-B66A-D1F936FA4196}">
      <dgm:prSet/>
      <dgm:spPr/>
      <dgm:t>
        <a:bodyPr/>
        <a:lstStyle/>
        <a:p>
          <a:endParaRPr lang="en-US"/>
        </a:p>
      </dgm:t>
    </dgm:pt>
    <dgm:pt modelId="{28E9E2D0-B425-48C8-9629-AC8D4074EEA3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Pick-pack-ship out the items</a:t>
          </a:r>
          <a:endParaRPr lang="en-US" dirty="0"/>
        </a:p>
      </dgm:t>
    </dgm:pt>
    <dgm:pt modelId="{4309ECB9-4B41-4D5F-90D7-05815246B3F0}" type="parTrans" cxnId="{E10999F5-2F47-441C-93DD-11700858F706}">
      <dgm:prSet/>
      <dgm:spPr/>
      <dgm:t>
        <a:bodyPr/>
        <a:lstStyle/>
        <a:p>
          <a:endParaRPr lang="en-US"/>
        </a:p>
      </dgm:t>
    </dgm:pt>
    <dgm:pt modelId="{A7FE4F8F-348D-492E-BF57-2D3E340E7532}" type="sibTrans" cxnId="{E10999F5-2F47-441C-93DD-11700858F706}">
      <dgm:prSet/>
      <dgm:spPr/>
      <dgm:t>
        <a:bodyPr/>
        <a:lstStyle/>
        <a:p>
          <a:endParaRPr lang="en-US"/>
        </a:p>
      </dgm:t>
    </dgm:pt>
    <dgm:pt modelId="{35AFE5C8-3357-4F22-ACE7-AAC491323E03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Barcode scan at conveyer belt</a:t>
          </a:r>
          <a:endParaRPr lang="en-US" dirty="0"/>
        </a:p>
      </dgm:t>
    </dgm:pt>
    <dgm:pt modelId="{B523DC82-3F19-44A6-AC41-30D445CB8929}" type="parTrans" cxnId="{ABA1E277-93EB-43E8-9F42-143D0EDA61DB}">
      <dgm:prSet/>
      <dgm:spPr/>
      <dgm:t>
        <a:bodyPr/>
        <a:lstStyle/>
        <a:p>
          <a:endParaRPr lang="en-US"/>
        </a:p>
      </dgm:t>
    </dgm:pt>
    <dgm:pt modelId="{A239D81B-320D-4816-8615-39F71CBDAF61}" type="sibTrans" cxnId="{ABA1E277-93EB-43E8-9F42-143D0EDA61DB}">
      <dgm:prSet/>
      <dgm:spPr/>
      <dgm:t>
        <a:bodyPr/>
        <a:lstStyle/>
        <a:p>
          <a:endParaRPr lang="en-US"/>
        </a:p>
      </dgm:t>
    </dgm:pt>
    <dgm:pt modelId="{44068735-7D5B-43C8-AD52-67CBD027654C}">
      <dgm:prSet phldrT="[Text]" phldr="0"/>
      <dgm:spPr/>
      <dgm:t>
        <a:bodyPr/>
        <a:lstStyle/>
        <a:p>
          <a:r>
            <a:rPr lang="en-US" dirty="0">
              <a:latin typeface="Corbel" panose="020B0503020204020204"/>
            </a:rPr>
            <a:t>Place items into a black tote</a:t>
          </a:r>
          <a:endParaRPr lang="en-US" dirty="0"/>
        </a:p>
      </dgm:t>
    </dgm:pt>
    <dgm:pt modelId="{3619284C-FDC0-4DDD-8926-00EEE193D167}" type="parTrans" cxnId="{5CBE4970-2532-45FE-9B64-B6D6D510BDDC}">
      <dgm:prSet/>
      <dgm:spPr/>
      <dgm:t>
        <a:bodyPr/>
        <a:lstStyle/>
        <a:p>
          <a:endParaRPr lang="en-US"/>
        </a:p>
      </dgm:t>
    </dgm:pt>
    <dgm:pt modelId="{4437D9B7-A1C0-4A08-A048-5F06FCA88A33}" type="sibTrans" cxnId="{5CBE4970-2532-45FE-9B64-B6D6D510BDDC}">
      <dgm:prSet/>
      <dgm:spPr/>
      <dgm:t>
        <a:bodyPr/>
        <a:lstStyle/>
        <a:p>
          <a:endParaRPr lang="en-US"/>
        </a:p>
      </dgm:t>
    </dgm:pt>
    <dgm:pt modelId="{130486D9-B157-4D8A-A2B1-7F339B358C23}" type="pres">
      <dgm:prSet presAssocID="{BC5051B6-0F6D-4FB6-B466-B7893C4361AA}" presName="diagram" presStyleCnt="0">
        <dgm:presLayoutVars>
          <dgm:dir/>
          <dgm:resizeHandles val="exact"/>
        </dgm:presLayoutVars>
      </dgm:prSet>
      <dgm:spPr/>
    </dgm:pt>
    <dgm:pt modelId="{FD7C4563-A951-4EFC-9E40-1429591C408E}" type="pres">
      <dgm:prSet presAssocID="{2AB7A420-CE18-4790-B816-402935C94799}" presName="node" presStyleLbl="node1" presStyleIdx="0" presStyleCnt="5">
        <dgm:presLayoutVars>
          <dgm:bulletEnabled val="1"/>
        </dgm:presLayoutVars>
      </dgm:prSet>
      <dgm:spPr/>
    </dgm:pt>
    <dgm:pt modelId="{77065235-438F-4034-86FE-22C5BE20E236}" type="pres">
      <dgm:prSet presAssocID="{21AE5587-52C4-4B46-8168-0B07852F4A9F}" presName="sibTrans" presStyleLbl="sibTrans2D1" presStyleIdx="0" presStyleCnt="4"/>
      <dgm:spPr/>
    </dgm:pt>
    <dgm:pt modelId="{542A875F-27D6-4A58-B491-FAA0B5233EF7}" type="pres">
      <dgm:prSet presAssocID="{21AE5587-52C4-4B46-8168-0B07852F4A9F}" presName="connectorText" presStyleLbl="sibTrans2D1" presStyleIdx="0" presStyleCnt="4"/>
      <dgm:spPr/>
    </dgm:pt>
    <dgm:pt modelId="{05335436-0756-4BC8-B8B8-263DEAD45B64}" type="pres">
      <dgm:prSet presAssocID="{327607A2-2DC5-4767-9DC4-18B45478FB0E}" presName="node" presStyleLbl="node1" presStyleIdx="1" presStyleCnt="5">
        <dgm:presLayoutVars>
          <dgm:bulletEnabled val="1"/>
        </dgm:presLayoutVars>
      </dgm:prSet>
      <dgm:spPr/>
    </dgm:pt>
    <dgm:pt modelId="{E21D6F53-4B53-45C6-9C70-FB305B418F50}" type="pres">
      <dgm:prSet presAssocID="{1170326C-30C7-4032-ABD5-EA977CFBE8F1}" presName="sibTrans" presStyleLbl="sibTrans2D1" presStyleIdx="1" presStyleCnt="4"/>
      <dgm:spPr/>
    </dgm:pt>
    <dgm:pt modelId="{B8C6AC60-1996-4EEE-9557-03CDD7C1931E}" type="pres">
      <dgm:prSet presAssocID="{1170326C-30C7-4032-ABD5-EA977CFBE8F1}" presName="connectorText" presStyleLbl="sibTrans2D1" presStyleIdx="1" presStyleCnt="4"/>
      <dgm:spPr/>
    </dgm:pt>
    <dgm:pt modelId="{DBF4F568-4DA9-4E04-BF66-4C9A7208D2B8}" type="pres">
      <dgm:prSet presAssocID="{28E9E2D0-B425-48C8-9629-AC8D4074EEA3}" presName="node" presStyleLbl="node1" presStyleIdx="2" presStyleCnt="5">
        <dgm:presLayoutVars>
          <dgm:bulletEnabled val="1"/>
        </dgm:presLayoutVars>
      </dgm:prSet>
      <dgm:spPr/>
    </dgm:pt>
    <dgm:pt modelId="{497F78D4-0E18-4C1C-8D5D-B7D3D4B9C0A3}" type="pres">
      <dgm:prSet presAssocID="{A7FE4F8F-348D-492E-BF57-2D3E340E7532}" presName="sibTrans" presStyleLbl="sibTrans2D1" presStyleIdx="2" presStyleCnt="4"/>
      <dgm:spPr/>
    </dgm:pt>
    <dgm:pt modelId="{28845DAD-C77B-4F48-83BB-64E1F77E2B95}" type="pres">
      <dgm:prSet presAssocID="{A7FE4F8F-348D-492E-BF57-2D3E340E7532}" presName="connectorText" presStyleLbl="sibTrans2D1" presStyleIdx="2" presStyleCnt="4"/>
      <dgm:spPr/>
    </dgm:pt>
    <dgm:pt modelId="{9ACA252A-5D15-4732-A85A-0F69032747E6}" type="pres">
      <dgm:prSet presAssocID="{35AFE5C8-3357-4F22-ACE7-AAC491323E03}" presName="node" presStyleLbl="node1" presStyleIdx="3" presStyleCnt="5">
        <dgm:presLayoutVars>
          <dgm:bulletEnabled val="1"/>
        </dgm:presLayoutVars>
      </dgm:prSet>
      <dgm:spPr/>
    </dgm:pt>
    <dgm:pt modelId="{3B715C8C-81AE-43AC-A3CE-76F5BE77BCD7}" type="pres">
      <dgm:prSet presAssocID="{A239D81B-320D-4816-8615-39F71CBDAF61}" presName="sibTrans" presStyleLbl="sibTrans2D1" presStyleIdx="3" presStyleCnt="4"/>
      <dgm:spPr/>
    </dgm:pt>
    <dgm:pt modelId="{471564E8-A525-42A9-BA39-8F2D7C9CB945}" type="pres">
      <dgm:prSet presAssocID="{A239D81B-320D-4816-8615-39F71CBDAF61}" presName="connectorText" presStyleLbl="sibTrans2D1" presStyleIdx="3" presStyleCnt="4"/>
      <dgm:spPr/>
    </dgm:pt>
    <dgm:pt modelId="{24E37F1C-C9B8-457B-960D-979E2F841BC5}" type="pres">
      <dgm:prSet presAssocID="{44068735-7D5B-43C8-AD52-67CBD027654C}" presName="node" presStyleLbl="node1" presStyleIdx="4" presStyleCnt="5">
        <dgm:presLayoutVars>
          <dgm:bulletEnabled val="1"/>
        </dgm:presLayoutVars>
      </dgm:prSet>
      <dgm:spPr/>
    </dgm:pt>
  </dgm:ptLst>
  <dgm:cxnLst>
    <dgm:cxn modelId="{9EF36500-82DB-4DE8-B3CC-79618C5B3442}" type="presOf" srcId="{28E9E2D0-B425-48C8-9629-AC8D4074EEA3}" destId="{DBF4F568-4DA9-4E04-BF66-4C9A7208D2B8}" srcOrd="0" destOrd="0" presId="urn:microsoft.com/office/officeart/2005/8/layout/process5"/>
    <dgm:cxn modelId="{CEA0FA27-523F-43E8-8933-AC00EBBAF1EB}" type="presOf" srcId="{1170326C-30C7-4032-ABD5-EA977CFBE8F1}" destId="{E21D6F53-4B53-45C6-9C70-FB305B418F50}" srcOrd="0" destOrd="0" presId="urn:microsoft.com/office/officeart/2005/8/layout/process5"/>
    <dgm:cxn modelId="{A27A0129-6948-4594-BE48-30BB89EAC8A7}" type="presOf" srcId="{1170326C-30C7-4032-ABD5-EA977CFBE8F1}" destId="{B8C6AC60-1996-4EEE-9557-03CDD7C1931E}" srcOrd="1" destOrd="0" presId="urn:microsoft.com/office/officeart/2005/8/layout/process5"/>
    <dgm:cxn modelId="{1EBCB736-6029-49E4-B766-D5FEA9FF0595}" type="presOf" srcId="{A7FE4F8F-348D-492E-BF57-2D3E340E7532}" destId="{497F78D4-0E18-4C1C-8D5D-B7D3D4B9C0A3}" srcOrd="0" destOrd="0" presId="urn:microsoft.com/office/officeart/2005/8/layout/process5"/>
    <dgm:cxn modelId="{E7249B5D-5EF2-433F-B394-1A12DDC53425}" type="presOf" srcId="{44068735-7D5B-43C8-AD52-67CBD027654C}" destId="{24E37F1C-C9B8-457B-960D-979E2F841BC5}" srcOrd="0" destOrd="0" presId="urn:microsoft.com/office/officeart/2005/8/layout/process5"/>
    <dgm:cxn modelId="{D4FE776A-33C8-41FA-B66A-D1F936FA4196}" srcId="{BC5051B6-0F6D-4FB6-B466-B7893C4361AA}" destId="{327607A2-2DC5-4767-9DC4-18B45478FB0E}" srcOrd="1" destOrd="0" parTransId="{D63D9080-B838-4024-818E-282E0A4F5DFD}" sibTransId="{1170326C-30C7-4032-ABD5-EA977CFBE8F1}"/>
    <dgm:cxn modelId="{EC238A4C-B651-4806-8107-293C6C7BBE98}" type="presOf" srcId="{21AE5587-52C4-4B46-8168-0B07852F4A9F}" destId="{77065235-438F-4034-86FE-22C5BE20E236}" srcOrd="0" destOrd="0" presId="urn:microsoft.com/office/officeart/2005/8/layout/process5"/>
    <dgm:cxn modelId="{5CBE4970-2532-45FE-9B64-B6D6D510BDDC}" srcId="{BC5051B6-0F6D-4FB6-B466-B7893C4361AA}" destId="{44068735-7D5B-43C8-AD52-67CBD027654C}" srcOrd="4" destOrd="0" parTransId="{3619284C-FDC0-4DDD-8926-00EEE193D167}" sibTransId="{4437D9B7-A1C0-4A08-A048-5F06FCA88A33}"/>
    <dgm:cxn modelId="{ABA1E277-93EB-43E8-9F42-143D0EDA61DB}" srcId="{BC5051B6-0F6D-4FB6-B466-B7893C4361AA}" destId="{35AFE5C8-3357-4F22-ACE7-AAC491323E03}" srcOrd="3" destOrd="0" parTransId="{B523DC82-3F19-44A6-AC41-30D445CB8929}" sibTransId="{A239D81B-320D-4816-8615-39F71CBDAF61}"/>
    <dgm:cxn modelId="{55FB5259-B7C3-4177-B189-995FFAFE8CD9}" type="presOf" srcId="{2AB7A420-CE18-4790-B816-402935C94799}" destId="{FD7C4563-A951-4EFC-9E40-1429591C408E}" srcOrd="0" destOrd="0" presId="urn:microsoft.com/office/officeart/2005/8/layout/process5"/>
    <dgm:cxn modelId="{DCB17C7F-2AAC-4226-943D-F58F56B3DA0D}" type="presOf" srcId="{A7FE4F8F-348D-492E-BF57-2D3E340E7532}" destId="{28845DAD-C77B-4F48-83BB-64E1F77E2B95}" srcOrd="1" destOrd="0" presId="urn:microsoft.com/office/officeart/2005/8/layout/process5"/>
    <dgm:cxn modelId="{46ACE897-803C-445B-94EB-C2E2C657C333}" type="presOf" srcId="{327607A2-2DC5-4767-9DC4-18B45478FB0E}" destId="{05335436-0756-4BC8-B8B8-263DEAD45B64}" srcOrd="0" destOrd="0" presId="urn:microsoft.com/office/officeart/2005/8/layout/process5"/>
    <dgm:cxn modelId="{E33FA9A1-11A6-49CD-BD6A-01F950A4CEC7}" type="presOf" srcId="{35AFE5C8-3357-4F22-ACE7-AAC491323E03}" destId="{9ACA252A-5D15-4732-A85A-0F69032747E6}" srcOrd="0" destOrd="0" presId="urn:microsoft.com/office/officeart/2005/8/layout/process5"/>
    <dgm:cxn modelId="{8C9A19A9-AC65-4950-80DB-B9EA6D424B65}" type="presOf" srcId="{A239D81B-320D-4816-8615-39F71CBDAF61}" destId="{3B715C8C-81AE-43AC-A3CE-76F5BE77BCD7}" srcOrd="0" destOrd="0" presId="urn:microsoft.com/office/officeart/2005/8/layout/process5"/>
    <dgm:cxn modelId="{BB4B71A9-5A96-4607-94DB-8471C94A2222}" type="presOf" srcId="{BC5051B6-0F6D-4FB6-B466-B7893C4361AA}" destId="{130486D9-B157-4D8A-A2B1-7F339B358C23}" srcOrd="0" destOrd="0" presId="urn:microsoft.com/office/officeart/2005/8/layout/process5"/>
    <dgm:cxn modelId="{4671B6CC-8166-4C72-BDF6-AC020396F2C0}" srcId="{BC5051B6-0F6D-4FB6-B466-B7893C4361AA}" destId="{2AB7A420-CE18-4790-B816-402935C94799}" srcOrd="0" destOrd="0" parTransId="{E1728060-3B2E-46F0-B9D8-47A3E865B0FF}" sibTransId="{21AE5587-52C4-4B46-8168-0B07852F4A9F}"/>
    <dgm:cxn modelId="{E10999F5-2F47-441C-93DD-11700858F706}" srcId="{BC5051B6-0F6D-4FB6-B466-B7893C4361AA}" destId="{28E9E2D0-B425-48C8-9629-AC8D4074EEA3}" srcOrd="2" destOrd="0" parTransId="{4309ECB9-4B41-4D5F-90D7-05815246B3F0}" sibTransId="{A7FE4F8F-348D-492E-BF57-2D3E340E7532}"/>
    <dgm:cxn modelId="{DCB5BFF9-1B0A-4BBB-AECB-BD19707F62D5}" type="presOf" srcId="{21AE5587-52C4-4B46-8168-0B07852F4A9F}" destId="{542A875F-27D6-4A58-B491-FAA0B5233EF7}" srcOrd="1" destOrd="0" presId="urn:microsoft.com/office/officeart/2005/8/layout/process5"/>
    <dgm:cxn modelId="{CFEFEAFB-DFD2-41A6-8028-E2495B618B44}" type="presOf" srcId="{A239D81B-320D-4816-8615-39F71CBDAF61}" destId="{471564E8-A525-42A9-BA39-8F2D7C9CB945}" srcOrd="1" destOrd="0" presId="urn:microsoft.com/office/officeart/2005/8/layout/process5"/>
    <dgm:cxn modelId="{4E77B42B-F784-4227-88C0-A5064FD4CF3B}" type="presParOf" srcId="{130486D9-B157-4D8A-A2B1-7F339B358C23}" destId="{FD7C4563-A951-4EFC-9E40-1429591C408E}" srcOrd="0" destOrd="0" presId="urn:microsoft.com/office/officeart/2005/8/layout/process5"/>
    <dgm:cxn modelId="{07345051-8771-4DDC-AAB3-4EFFA73B5BF9}" type="presParOf" srcId="{130486D9-B157-4D8A-A2B1-7F339B358C23}" destId="{77065235-438F-4034-86FE-22C5BE20E236}" srcOrd="1" destOrd="0" presId="urn:microsoft.com/office/officeart/2005/8/layout/process5"/>
    <dgm:cxn modelId="{B3FD2587-39F2-467F-B1D4-B9EFE51F4CF8}" type="presParOf" srcId="{77065235-438F-4034-86FE-22C5BE20E236}" destId="{542A875F-27D6-4A58-B491-FAA0B5233EF7}" srcOrd="0" destOrd="0" presId="urn:microsoft.com/office/officeart/2005/8/layout/process5"/>
    <dgm:cxn modelId="{9090A06D-D8DE-46E3-9480-1FED4EECB741}" type="presParOf" srcId="{130486D9-B157-4D8A-A2B1-7F339B358C23}" destId="{05335436-0756-4BC8-B8B8-263DEAD45B64}" srcOrd="2" destOrd="0" presId="urn:microsoft.com/office/officeart/2005/8/layout/process5"/>
    <dgm:cxn modelId="{1C7BDD28-C643-4339-9FBE-14F6943146A8}" type="presParOf" srcId="{130486D9-B157-4D8A-A2B1-7F339B358C23}" destId="{E21D6F53-4B53-45C6-9C70-FB305B418F50}" srcOrd="3" destOrd="0" presId="urn:microsoft.com/office/officeart/2005/8/layout/process5"/>
    <dgm:cxn modelId="{F1A035E6-CA44-4D9E-BA93-702F0E9BFE62}" type="presParOf" srcId="{E21D6F53-4B53-45C6-9C70-FB305B418F50}" destId="{B8C6AC60-1996-4EEE-9557-03CDD7C1931E}" srcOrd="0" destOrd="0" presId="urn:microsoft.com/office/officeart/2005/8/layout/process5"/>
    <dgm:cxn modelId="{8ECC3950-EF8F-4C01-9B12-8C4D92BFF06A}" type="presParOf" srcId="{130486D9-B157-4D8A-A2B1-7F339B358C23}" destId="{DBF4F568-4DA9-4E04-BF66-4C9A7208D2B8}" srcOrd="4" destOrd="0" presId="urn:microsoft.com/office/officeart/2005/8/layout/process5"/>
    <dgm:cxn modelId="{24DBA7B7-A105-4BD4-86AA-5C82A7315151}" type="presParOf" srcId="{130486D9-B157-4D8A-A2B1-7F339B358C23}" destId="{497F78D4-0E18-4C1C-8D5D-B7D3D4B9C0A3}" srcOrd="5" destOrd="0" presId="urn:microsoft.com/office/officeart/2005/8/layout/process5"/>
    <dgm:cxn modelId="{81A39B29-CC33-42EF-BB1C-28098AAEB22A}" type="presParOf" srcId="{497F78D4-0E18-4C1C-8D5D-B7D3D4B9C0A3}" destId="{28845DAD-C77B-4F48-83BB-64E1F77E2B95}" srcOrd="0" destOrd="0" presId="urn:microsoft.com/office/officeart/2005/8/layout/process5"/>
    <dgm:cxn modelId="{7415331D-2D26-432F-BAD8-1C68038AEAA1}" type="presParOf" srcId="{130486D9-B157-4D8A-A2B1-7F339B358C23}" destId="{9ACA252A-5D15-4732-A85A-0F69032747E6}" srcOrd="6" destOrd="0" presId="urn:microsoft.com/office/officeart/2005/8/layout/process5"/>
    <dgm:cxn modelId="{A5A1F4C4-769E-4292-A883-DC4EAED0C069}" type="presParOf" srcId="{130486D9-B157-4D8A-A2B1-7F339B358C23}" destId="{3B715C8C-81AE-43AC-A3CE-76F5BE77BCD7}" srcOrd="7" destOrd="0" presId="urn:microsoft.com/office/officeart/2005/8/layout/process5"/>
    <dgm:cxn modelId="{FB5363EA-00C7-4446-BA97-0B6D01BFE3AF}" type="presParOf" srcId="{3B715C8C-81AE-43AC-A3CE-76F5BE77BCD7}" destId="{471564E8-A525-42A9-BA39-8F2D7C9CB945}" srcOrd="0" destOrd="0" presId="urn:microsoft.com/office/officeart/2005/8/layout/process5"/>
    <dgm:cxn modelId="{B2B51950-EC80-4F7D-81A5-8E433BC7748E}" type="presParOf" srcId="{130486D9-B157-4D8A-A2B1-7F339B358C23}" destId="{24E37F1C-C9B8-457B-960D-979E2F841BC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9C7A4-FD96-414B-98CA-048DBCFF4BEB}">
      <dsp:nvSpPr>
        <dsp:cNvPr id="0" name=""/>
        <dsp:cNvSpPr/>
      </dsp:nvSpPr>
      <dsp:spPr>
        <a:xfrm>
          <a:off x="0" y="3812"/>
          <a:ext cx="6237359" cy="81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71DFB-20C0-4B3F-A3FE-5BBF88CB25DB}">
      <dsp:nvSpPr>
        <dsp:cNvPr id="0" name=""/>
        <dsp:cNvSpPr/>
      </dsp:nvSpPr>
      <dsp:spPr>
        <a:xfrm>
          <a:off x="245620" y="186505"/>
          <a:ext cx="446583" cy="446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3460F-2C08-4DE9-B886-406D459208AB}">
      <dsp:nvSpPr>
        <dsp:cNvPr id="0" name=""/>
        <dsp:cNvSpPr/>
      </dsp:nvSpPr>
      <dsp:spPr>
        <a:xfrm>
          <a:off x="937824" y="3812"/>
          <a:ext cx="5299534" cy="81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3" tIns="85933" rIns="85933" bIns="859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01. COVER</a:t>
          </a:r>
        </a:p>
      </dsp:txBody>
      <dsp:txXfrm>
        <a:off x="937824" y="3812"/>
        <a:ext cx="5299534" cy="811969"/>
      </dsp:txXfrm>
    </dsp:sp>
    <dsp:sp modelId="{E267ACA9-FF3C-4DD1-8D49-B7B9E9901B64}">
      <dsp:nvSpPr>
        <dsp:cNvPr id="0" name=""/>
        <dsp:cNvSpPr/>
      </dsp:nvSpPr>
      <dsp:spPr>
        <a:xfrm>
          <a:off x="0" y="1018773"/>
          <a:ext cx="6237359" cy="81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57419-C181-4C65-8462-98C0C994EC9A}">
      <dsp:nvSpPr>
        <dsp:cNvPr id="0" name=""/>
        <dsp:cNvSpPr/>
      </dsp:nvSpPr>
      <dsp:spPr>
        <a:xfrm>
          <a:off x="245620" y="1201467"/>
          <a:ext cx="446583" cy="446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1206D-7C9A-4FCF-97A5-A43209F47CEF}">
      <dsp:nvSpPr>
        <dsp:cNvPr id="0" name=""/>
        <dsp:cNvSpPr/>
      </dsp:nvSpPr>
      <dsp:spPr>
        <a:xfrm>
          <a:off x="937824" y="1018773"/>
          <a:ext cx="5299534" cy="81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3" tIns="85933" rIns="85933" bIns="859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03. MEET OUR TEAM</a:t>
          </a:r>
        </a:p>
      </dsp:txBody>
      <dsp:txXfrm>
        <a:off x="937824" y="1018773"/>
        <a:ext cx="5299534" cy="811969"/>
      </dsp:txXfrm>
    </dsp:sp>
    <dsp:sp modelId="{5C6A811C-F6FB-4C55-B4B2-21A6A63F8C78}">
      <dsp:nvSpPr>
        <dsp:cNvPr id="0" name=""/>
        <dsp:cNvSpPr/>
      </dsp:nvSpPr>
      <dsp:spPr>
        <a:xfrm>
          <a:off x="0" y="2033735"/>
          <a:ext cx="6237359" cy="81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EA56D-BE8A-4A7D-90D1-FEE2E4EC8E4F}">
      <dsp:nvSpPr>
        <dsp:cNvPr id="0" name=""/>
        <dsp:cNvSpPr/>
      </dsp:nvSpPr>
      <dsp:spPr>
        <a:xfrm>
          <a:off x="245620" y="2216428"/>
          <a:ext cx="446583" cy="446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A168-8EA9-487F-BD46-297213AAEAA9}">
      <dsp:nvSpPr>
        <dsp:cNvPr id="0" name=""/>
        <dsp:cNvSpPr/>
      </dsp:nvSpPr>
      <dsp:spPr>
        <a:xfrm>
          <a:off x="937824" y="2033735"/>
          <a:ext cx="5299534" cy="81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3" tIns="85933" rIns="85933" bIns="859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04. QUESTION</a:t>
          </a:r>
        </a:p>
      </dsp:txBody>
      <dsp:txXfrm>
        <a:off x="937824" y="2033735"/>
        <a:ext cx="5299534" cy="811969"/>
      </dsp:txXfrm>
    </dsp:sp>
    <dsp:sp modelId="{E146B91A-2744-439F-9F6D-511C0D82DFFE}">
      <dsp:nvSpPr>
        <dsp:cNvPr id="0" name=""/>
        <dsp:cNvSpPr/>
      </dsp:nvSpPr>
      <dsp:spPr>
        <a:xfrm>
          <a:off x="0" y="3048697"/>
          <a:ext cx="6237359" cy="81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9392F-8AB8-490F-9BB8-99D2BC3E3578}">
      <dsp:nvSpPr>
        <dsp:cNvPr id="0" name=""/>
        <dsp:cNvSpPr/>
      </dsp:nvSpPr>
      <dsp:spPr>
        <a:xfrm>
          <a:off x="245620" y="3231390"/>
          <a:ext cx="446583" cy="4465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83C3-C32C-4CE2-836D-354CD051311E}">
      <dsp:nvSpPr>
        <dsp:cNvPr id="0" name=""/>
        <dsp:cNvSpPr/>
      </dsp:nvSpPr>
      <dsp:spPr>
        <a:xfrm>
          <a:off x="937824" y="3048697"/>
          <a:ext cx="5299534" cy="81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3" tIns="85933" rIns="85933" bIns="859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orbel" panose="020B0503020204020204"/>
            </a:rPr>
            <a:t>07.  WORKING PROCESS OF</a:t>
          </a:r>
          <a:r>
            <a:rPr lang="en-US" sz="1900" kern="1200"/>
            <a:t> AMAZON</a:t>
          </a:r>
        </a:p>
      </dsp:txBody>
      <dsp:txXfrm>
        <a:off x="937824" y="3048697"/>
        <a:ext cx="5299534" cy="811969"/>
      </dsp:txXfrm>
    </dsp:sp>
    <dsp:sp modelId="{2F099750-A222-49F5-A69E-8AF95A24ADD5}">
      <dsp:nvSpPr>
        <dsp:cNvPr id="0" name=""/>
        <dsp:cNvSpPr/>
      </dsp:nvSpPr>
      <dsp:spPr>
        <a:xfrm>
          <a:off x="0" y="4063659"/>
          <a:ext cx="6237359" cy="81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730E1-05CB-4F49-A986-0C5D399CFA85}">
      <dsp:nvSpPr>
        <dsp:cNvPr id="0" name=""/>
        <dsp:cNvSpPr/>
      </dsp:nvSpPr>
      <dsp:spPr>
        <a:xfrm>
          <a:off x="245620" y="4246352"/>
          <a:ext cx="446583" cy="4465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60BE1-F7D9-4ACC-A1CD-026BE6C0D0D8}">
      <dsp:nvSpPr>
        <dsp:cNvPr id="0" name=""/>
        <dsp:cNvSpPr/>
      </dsp:nvSpPr>
      <dsp:spPr>
        <a:xfrm>
          <a:off x="937824" y="4063659"/>
          <a:ext cx="5299534" cy="81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3" tIns="85933" rIns="85933" bIns="85933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orbel" panose="020B0503020204020204"/>
            </a:rPr>
            <a:t>15. BUSINESS STRATEGIES</a:t>
          </a:r>
        </a:p>
      </dsp:txBody>
      <dsp:txXfrm>
        <a:off x="937824" y="4063659"/>
        <a:ext cx="5299534" cy="8119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804" y="1519012"/>
          <a:ext cx="2123043" cy="849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000" b="0" kern="1200">
            <a:solidFill>
              <a:schemeClr val="bg1"/>
            </a:solidFill>
          </a:endParaRPr>
        </a:p>
      </dsp:txBody>
      <dsp:txXfrm>
        <a:off x="1804" y="1519012"/>
        <a:ext cx="1910739" cy="849217"/>
      </dsp:txXfrm>
    </dsp:sp>
    <dsp:sp modelId="{65EBFD0B-B377-49EB-AD05-9418B0AE457E}">
      <dsp:nvSpPr>
        <dsp:cNvPr id="0" name=""/>
        <dsp:cNvSpPr/>
      </dsp:nvSpPr>
      <dsp:spPr>
        <a:xfrm>
          <a:off x="1700238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2060"/>
              </a:solidFill>
              <a:latin typeface="Corbel" panose="020B0503020204020204"/>
            </a:rPr>
            <a:t>STOWING</a:t>
          </a:r>
          <a:endParaRPr lang="en-US" sz="2000" b="1" kern="1200">
            <a:solidFill>
              <a:srgbClr val="002060"/>
            </a:solidFill>
          </a:endParaRPr>
        </a:p>
      </dsp:txBody>
      <dsp:txXfrm>
        <a:off x="2124847" y="1519012"/>
        <a:ext cx="1273826" cy="849217"/>
      </dsp:txXfrm>
    </dsp:sp>
    <dsp:sp modelId="{C783A8B9-466F-4717-A0AF-E4B332F8CB2C}">
      <dsp:nvSpPr>
        <dsp:cNvPr id="0" name=""/>
        <dsp:cNvSpPr/>
      </dsp:nvSpPr>
      <dsp:spPr>
        <a:xfrm>
          <a:off x="3398673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PICKING</a:t>
          </a:r>
          <a:endParaRPr lang="en-US" sz="2000" kern="1200"/>
        </a:p>
      </dsp:txBody>
      <dsp:txXfrm>
        <a:off x="3823282" y="1519012"/>
        <a:ext cx="1273826" cy="849217"/>
      </dsp:txXfrm>
    </dsp:sp>
    <dsp:sp modelId="{745C339C-6521-4842-A446-B41FAADE213E}">
      <dsp:nvSpPr>
        <dsp:cNvPr id="0" name=""/>
        <dsp:cNvSpPr/>
      </dsp:nvSpPr>
      <dsp:spPr>
        <a:xfrm>
          <a:off x="5097107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FLOWING</a:t>
          </a:r>
        </a:p>
      </dsp:txBody>
      <dsp:txXfrm>
        <a:off x="5521716" y="1519012"/>
        <a:ext cx="1273826" cy="849217"/>
      </dsp:txXfrm>
    </dsp:sp>
    <dsp:sp modelId="{E9C78C1E-6113-449C-B22E-0538CA2EBC34}">
      <dsp:nvSpPr>
        <dsp:cNvPr id="0" name=""/>
        <dsp:cNvSpPr/>
      </dsp:nvSpPr>
      <dsp:spPr>
        <a:xfrm>
          <a:off x="6795541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PACKING</a:t>
          </a:r>
        </a:p>
      </dsp:txBody>
      <dsp:txXfrm>
        <a:off x="7220150" y="1519012"/>
        <a:ext cx="1273826" cy="849217"/>
      </dsp:txXfrm>
    </dsp:sp>
    <dsp:sp modelId="{823745A2-9760-48FF-9AB8-A019C3A1636C}">
      <dsp:nvSpPr>
        <dsp:cNvPr id="0" name=""/>
        <dsp:cNvSpPr/>
      </dsp:nvSpPr>
      <dsp:spPr>
        <a:xfrm>
          <a:off x="8493976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SLAMING</a:t>
          </a:r>
        </a:p>
      </dsp:txBody>
      <dsp:txXfrm>
        <a:off x="8918585" y="1519012"/>
        <a:ext cx="1273826" cy="849217"/>
      </dsp:txXfrm>
    </dsp:sp>
    <dsp:sp modelId="{AF76D071-C4CE-4C75-9F4E-C43F6BA21C08}">
      <dsp:nvSpPr>
        <dsp:cNvPr id="0" name=""/>
        <dsp:cNvSpPr/>
      </dsp:nvSpPr>
      <dsp:spPr>
        <a:xfrm>
          <a:off x="10192410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SHIPPING</a:t>
          </a:r>
        </a:p>
      </dsp:txBody>
      <dsp:txXfrm>
        <a:off x="10617019" y="1519012"/>
        <a:ext cx="1273826" cy="8492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6BC5D-6F42-4734-8E08-1733493072D5}">
      <dsp:nvSpPr>
        <dsp:cNvPr id="0" name=""/>
        <dsp:cNvSpPr/>
      </dsp:nvSpPr>
      <dsp:spPr>
        <a:xfrm rot="5400000">
          <a:off x="-191119" y="192409"/>
          <a:ext cx="1274131" cy="891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rbel" panose="020B0503020204020204"/>
            </a:rPr>
            <a:t>01</a:t>
          </a:r>
          <a:endParaRPr lang="en-US" sz="2500" kern="1200"/>
        </a:p>
      </dsp:txBody>
      <dsp:txXfrm rot="-5400000">
        <a:off x="1" y="447235"/>
        <a:ext cx="891892" cy="382239"/>
      </dsp:txXfrm>
    </dsp:sp>
    <dsp:sp modelId="{F98D4EDC-8AC3-471F-B0AE-5B481C2BD75B}">
      <dsp:nvSpPr>
        <dsp:cNvPr id="0" name=""/>
        <dsp:cNvSpPr/>
      </dsp:nvSpPr>
      <dsp:spPr>
        <a:xfrm rot="5400000">
          <a:off x="2568373" y="-1675191"/>
          <a:ext cx="828185" cy="4181148"/>
        </a:xfrm>
        <a:prstGeom prst="round2SameRect">
          <a:avLst/>
        </a:prstGeom>
        <a:solidFill>
          <a:srgbClr val="E4ED7E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Amazon associates stow</a:t>
          </a:r>
          <a:r>
            <a:rPr lang="en-US" sz="1300" kern="1200">
              <a:latin typeface="Corbel" panose="020B0503020204020204"/>
            </a:rPr>
            <a:t> inbound items in</a:t>
          </a:r>
          <a:r>
            <a:rPr lang="en-US" sz="1300" kern="1200"/>
            <a:t> bins that are stacked within yellow towers called </a:t>
          </a:r>
          <a:r>
            <a:rPr lang="en-US" sz="1300" kern="1200">
              <a:latin typeface="Corbel" panose="020B0503020204020204"/>
            </a:rPr>
            <a:t>‘</a:t>
          </a:r>
          <a:r>
            <a:rPr lang="en-US" sz="1300" b="1" kern="1200">
              <a:latin typeface="Corbel" panose="020B0503020204020204"/>
            </a:rPr>
            <a:t>PODS</a:t>
          </a:r>
          <a:r>
            <a:rPr lang="en-US" sz="1300" kern="1200">
              <a:latin typeface="Corbel" panose="020B0503020204020204"/>
            </a:rPr>
            <a:t>’ </a:t>
          </a:r>
        </a:p>
      </dsp:txBody>
      <dsp:txXfrm rot="-5400000">
        <a:off x="891892" y="41719"/>
        <a:ext cx="4140719" cy="747327"/>
      </dsp:txXfrm>
    </dsp:sp>
    <dsp:sp modelId="{B2060812-85A5-4A5C-9150-F0F0BA9860C7}">
      <dsp:nvSpPr>
        <dsp:cNvPr id="0" name=""/>
        <dsp:cNvSpPr/>
      </dsp:nvSpPr>
      <dsp:spPr>
        <a:xfrm rot="5400000">
          <a:off x="-191119" y="1320066"/>
          <a:ext cx="1274131" cy="891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rbel" panose="020B0503020204020204"/>
            </a:rPr>
            <a:t>02</a:t>
          </a:r>
          <a:endParaRPr lang="en-US" sz="2500" kern="1200"/>
        </a:p>
      </dsp:txBody>
      <dsp:txXfrm rot="-5400000">
        <a:off x="1" y="1574892"/>
        <a:ext cx="891892" cy="382239"/>
      </dsp:txXfrm>
    </dsp:sp>
    <dsp:sp modelId="{3D92E73F-CFBE-43D0-BDA3-3697C0A30363}">
      <dsp:nvSpPr>
        <dsp:cNvPr id="0" name=""/>
        <dsp:cNvSpPr/>
      </dsp:nvSpPr>
      <dsp:spPr>
        <a:xfrm rot="5400000">
          <a:off x="2568373" y="-547535"/>
          <a:ext cx="828185" cy="4181148"/>
        </a:xfrm>
        <a:prstGeom prst="round2SameRect">
          <a:avLst/>
        </a:prstGeom>
        <a:solidFill>
          <a:srgbClr val="ED7D3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>
              <a:latin typeface="Corbel" panose="020B0503020204020204"/>
            </a:rPr>
            <a:t>Random</a:t>
          </a:r>
          <a:r>
            <a:rPr lang="en-US" sz="1300" kern="1200">
              <a:latin typeface="Corbel" panose="020B0503020204020204"/>
            </a:rPr>
            <a:t> placement of items</a:t>
          </a:r>
        </a:p>
      </dsp:txBody>
      <dsp:txXfrm rot="-5400000">
        <a:off x="891892" y="1169375"/>
        <a:ext cx="4140719" cy="747327"/>
      </dsp:txXfrm>
    </dsp:sp>
    <dsp:sp modelId="{A8280B92-19DC-4CFD-816F-670A26E6E095}">
      <dsp:nvSpPr>
        <dsp:cNvPr id="0" name=""/>
        <dsp:cNvSpPr/>
      </dsp:nvSpPr>
      <dsp:spPr>
        <a:xfrm rot="5400000">
          <a:off x="-191119" y="2447722"/>
          <a:ext cx="1274131" cy="891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rbel" panose="020B0503020204020204"/>
            </a:rPr>
            <a:t>03</a:t>
          </a:r>
          <a:endParaRPr lang="en-US" sz="2500" kern="1200"/>
        </a:p>
      </dsp:txBody>
      <dsp:txXfrm rot="-5400000">
        <a:off x="1" y="2702548"/>
        <a:ext cx="891892" cy="382239"/>
      </dsp:txXfrm>
    </dsp:sp>
    <dsp:sp modelId="{3CCC17D9-012B-4029-961C-22B03C197288}">
      <dsp:nvSpPr>
        <dsp:cNvPr id="0" name=""/>
        <dsp:cNvSpPr/>
      </dsp:nvSpPr>
      <dsp:spPr>
        <a:xfrm rot="5400000">
          <a:off x="2568373" y="580121"/>
          <a:ext cx="828185" cy="4181148"/>
        </a:xfrm>
        <a:prstGeom prst="round2SameRect">
          <a:avLst/>
        </a:prstGeom>
        <a:solidFill>
          <a:srgbClr val="FFC0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Amazon office supplies, a vendor-sold bike pump, and a Halloween costume could all hypothetically end up in the </a:t>
          </a:r>
          <a:r>
            <a:rPr lang="en-US" sz="1300" b="1" kern="1200"/>
            <a:t>same bin</a:t>
          </a:r>
          <a:endParaRPr lang="en-US" sz="1300" b="1" kern="1200">
            <a:latin typeface="Corbel" panose="020B0503020204020204"/>
          </a:endParaRPr>
        </a:p>
      </dsp:txBody>
      <dsp:txXfrm rot="-5400000">
        <a:off x="891892" y="2297032"/>
        <a:ext cx="4140719" cy="747327"/>
      </dsp:txXfrm>
    </dsp:sp>
    <dsp:sp modelId="{914CB5B2-1625-46B0-9F35-1F3AC8D814FF}">
      <dsp:nvSpPr>
        <dsp:cNvPr id="0" name=""/>
        <dsp:cNvSpPr/>
      </dsp:nvSpPr>
      <dsp:spPr>
        <a:xfrm rot="5400000">
          <a:off x="-191119" y="3575379"/>
          <a:ext cx="1274131" cy="891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orbel" panose="020B0503020204020204"/>
            </a:rPr>
            <a:t>04</a:t>
          </a:r>
        </a:p>
      </dsp:txBody>
      <dsp:txXfrm rot="-5400000">
        <a:off x="1" y="3830205"/>
        <a:ext cx="891892" cy="382239"/>
      </dsp:txXfrm>
    </dsp:sp>
    <dsp:sp modelId="{D508B9AA-2AC5-41B9-A4BD-134507A568AE}">
      <dsp:nvSpPr>
        <dsp:cNvPr id="0" name=""/>
        <dsp:cNvSpPr/>
      </dsp:nvSpPr>
      <dsp:spPr>
        <a:xfrm rot="5400000">
          <a:off x="2568373" y="1707777"/>
          <a:ext cx="828185" cy="4181148"/>
        </a:xfrm>
        <a:prstGeom prst="round2SameRect">
          <a:avLst/>
        </a:prstGeom>
        <a:solidFill>
          <a:srgbClr val="E4ED7E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Both pods and the bins </a:t>
          </a:r>
          <a:r>
            <a:rPr lang="en-US" sz="1300" kern="1200">
              <a:latin typeface="Corbel" panose="020B0503020204020204"/>
            </a:rPr>
            <a:t>have feature</a:t>
          </a:r>
          <a:r>
            <a:rPr lang="en-US" sz="1300" kern="1200"/>
            <a:t> barcodes that store information about their contents. So</a:t>
          </a:r>
          <a:r>
            <a:rPr lang="en-US" sz="1300" kern="1200">
              <a:latin typeface="Corbel" panose="020B0503020204020204"/>
            </a:rPr>
            <a:t>,</a:t>
          </a:r>
          <a:r>
            <a:rPr lang="en-US" sz="1300" kern="1200"/>
            <a:t> despite the </a:t>
          </a:r>
          <a:r>
            <a:rPr lang="en-US" sz="1300" b="1" kern="1200"/>
            <a:t>seeming randomness</a:t>
          </a:r>
          <a:r>
            <a:rPr lang="en-US" sz="1300" kern="1200"/>
            <a:t>, computers can </a:t>
          </a:r>
          <a:r>
            <a:rPr lang="en-US" sz="1300" b="1" kern="1200"/>
            <a:t>instantly locate inventory</a:t>
          </a:r>
          <a:r>
            <a:rPr lang="en-US" sz="1300" kern="1200"/>
            <a:t>.</a:t>
          </a:r>
          <a:r>
            <a:rPr lang="en-US" sz="1300" kern="1200">
              <a:latin typeface="Corbel" panose="020B0503020204020204"/>
            </a:rPr>
            <a:t> </a:t>
          </a:r>
          <a:endParaRPr lang="en-US" sz="1300" kern="1200"/>
        </a:p>
      </dsp:txBody>
      <dsp:txXfrm rot="-5400000">
        <a:off x="891892" y="3424688"/>
        <a:ext cx="4140719" cy="7473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804" y="1519012"/>
          <a:ext cx="2123043" cy="849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000" b="0" kern="1200">
            <a:solidFill>
              <a:schemeClr val="bg1"/>
            </a:solidFill>
          </a:endParaRPr>
        </a:p>
      </dsp:txBody>
      <dsp:txXfrm>
        <a:off x="1804" y="1519012"/>
        <a:ext cx="1910739" cy="849217"/>
      </dsp:txXfrm>
    </dsp:sp>
    <dsp:sp modelId="{65EBFD0B-B377-49EB-AD05-9418B0AE457E}">
      <dsp:nvSpPr>
        <dsp:cNvPr id="0" name=""/>
        <dsp:cNvSpPr/>
      </dsp:nvSpPr>
      <dsp:spPr>
        <a:xfrm>
          <a:off x="1700238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2060"/>
              </a:solidFill>
              <a:latin typeface="Corbel" panose="020B0503020204020204"/>
            </a:rPr>
            <a:t>STOWING</a:t>
          </a:r>
          <a:endParaRPr lang="en-US" sz="2000" b="1" kern="1200">
            <a:solidFill>
              <a:srgbClr val="002060"/>
            </a:solidFill>
          </a:endParaRPr>
        </a:p>
      </dsp:txBody>
      <dsp:txXfrm>
        <a:off x="2124847" y="1519012"/>
        <a:ext cx="1273826" cy="849217"/>
      </dsp:txXfrm>
    </dsp:sp>
    <dsp:sp modelId="{C783A8B9-466F-4717-A0AF-E4B332F8CB2C}">
      <dsp:nvSpPr>
        <dsp:cNvPr id="0" name=""/>
        <dsp:cNvSpPr/>
      </dsp:nvSpPr>
      <dsp:spPr>
        <a:xfrm>
          <a:off x="3398673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PICKING</a:t>
          </a:r>
          <a:endParaRPr lang="en-US" sz="2000" kern="1200"/>
        </a:p>
      </dsp:txBody>
      <dsp:txXfrm>
        <a:off x="3823282" y="1519012"/>
        <a:ext cx="1273826" cy="849217"/>
      </dsp:txXfrm>
    </dsp:sp>
    <dsp:sp modelId="{745C339C-6521-4842-A446-B41FAADE213E}">
      <dsp:nvSpPr>
        <dsp:cNvPr id="0" name=""/>
        <dsp:cNvSpPr/>
      </dsp:nvSpPr>
      <dsp:spPr>
        <a:xfrm>
          <a:off x="5097107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FLOWING</a:t>
          </a:r>
        </a:p>
      </dsp:txBody>
      <dsp:txXfrm>
        <a:off x="5521716" y="1519012"/>
        <a:ext cx="1273826" cy="849217"/>
      </dsp:txXfrm>
    </dsp:sp>
    <dsp:sp modelId="{E9C78C1E-6113-449C-B22E-0538CA2EBC34}">
      <dsp:nvSpPr>
        <dsp:cNvPr id="0" name=""/>
        <dsp:cNvSpPr/>
      </dsp:nvSpPr>
      <dsp:spPr>
        <a:xfrm>
          <a:off x="6795541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PACKING</a:t>
          </a:r>
        </a:p>
      </dsp:txBody>
      <dsp:txXfrm>
        <a:off x="7220150" y="1519012"/>
        <a:ext cx="1273826" cy="849217"/>
      </dsp:txXfrm>
    </dsp:sp>
    <dsp:sp modelId="{823745A2-9760-48FF-9AB8-A019C3A1636C}">
      <dsp:nvSpPr>
        <dsp:cNvPr id="0" name=""/>
        <dsp:cNvSpPr/>
      </dsp:nvSpPr>
      <dsp:spPr>
        <a:xfrm>
          <a:off x="8493976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SLAMING</a:t>
          </a:r>
        </a:p>
      </dsp:txBody>
      <dsp:txXfrm>
        <a:off x="8918585" y="1519012"/>
        <a:ext cx="1273826" cy="849217"/>
      </dsp:txXfrm>
    </dsp:sp>
    <dsp:sp modelId="{AF76D071-C4CE-4C75-9F4E-C43F6BA21C08}">
      <dsp:nvSpPr>
        <dsp:cNvPr id="0" name=""/>
        <dsp:cNvSpPr/>
      </dsp:nvSpPr>
      <dsp:spPr>
        <a:xfrm>
          <a:off x="10192410" y="1519012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SHIPPING</a:t>
          </a:r>
        </a:p>
      </dsp:txBody>
      <dsp:txXfrm>
        <a:off x="10617019" y="1519012"/>
        <a:ext cx="1273826" cy="8492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60812-85A5-4A5C-9150-F0F0BA9860C7}">
      <dsp:nvSpPr>
        <dsp:cNvPr id="0" name=""/>
        <dsp:cNvSpPr/>
      </dsp:nvSpPr>
      <dsp:spPr>
        <a:xfrm rot="5400000">
          <a:off x="-239353" y="239353"/>
          <a:ext cx="1595688" cy="1116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orbel" panose="020B0503020204020204"/>
            </a:rPr>
            <a:t>05</a:t>
          </a:r>
          <a:endParaRPr lang="en-US" sz="3100" kern="1200"/>
        </a:p>
      </dsp:txBody>
      <dsp:txXfrm rot="-5400000">
        <a:off x="1" y="558491"/>
        <a:ext cx="1116981" cy="478707"/>
      </dsp:txXfrm>
    </dsp:sp>
    <dsp:sp modelId="{3D92E73F-CFBE-43D0-BDA3-3697C0A30363}">
      <dsp:nvSpPr>
        <dsp:cNvPr id="0" name=""/>
        <dsp:cNvSpPr/>
      </dsp:nvSpPr>
      <dsp:spPr>
        <a:xfrm rot="5400000">
          <a:off x="2946526" y="-1829545"/>
          <a:ext cx="1037197" cy="4696287"/>
        </a:xfrm>
        <a:prstGeom prst="round2SameRect">
          <a:avLst/>
        </a:prstGeom>
        <a:solidFill>
          <a:srgbClr val="ED7D3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Hundreds of pods</a:t>
          </a:r>
          <a:r>
            <a:rPr lang="en-US" sz="1600" kern="1200" dirty="0">
              <a:latin typeface="Corbel" panose="020B0503020204020204"/>
            </a:rPr>
            <a:t>, </a:t>
          </a:r>
          <a:r>
            <a:rPr lang="en-US" sz="1600" kern="1200" dirty="0"/>
            <a:t>each sitting atop a</a:t>
          </a:r>
          <a:r>
            <a:rPr lang="en-US" sz="1600" b="1" kern="1200" dirty="0"/>
            <a:t> Kiva Mobile Robot</a:t>
          </a:r>
          <a:r>
            <a:rPr lang="en-US" sz="1600" kern="1200" dirty="0">
              <a:latin typeface="Corbel" panose="020B0503020204020204"/>
            </a:rPr>
            <a:t> are</a:t>
          </a:r>
          <a:r>
            <a:rPr lang="en-US" sz="1600" kern="1200" dirty="0"/>
            <a:t> </a:t>
          </a:r>
          <a:r>
            <a:rPr lang="en-US" sz="1600" kern="1200" dirty="0">
              <a:latin typeface="Corbel" panose="020B0503020204020204"/>
            </a:rPr>
            <a:t>moved </a:t>
          </a:r>
          <a:r>
            <a:rPr lang="en-US" sz="1600" b="1" kern="1200" dirty="0">
              <a:latin typeface="Corbel" panose="020B0503020204020204"/>
            </a:rPr>
            <a:t>autonomously</a:t>
          </a:r>
          <a:r>
            <a:rPr lang="en-US" sz="1600" kern="1200" dirty="0"/>
            <a:t>, reading </a:t>
          </a:r>
          <a:r>
            <a:rPr lang="en-US" sz="1600" b="1" kern="1200" dirty="0"/>
            <a:t>2D barcodes</a:t>
          </a:r>
          <a:r>
            <a:rPr lang="en-US" sz="1600" kern="1200" dirty="0"/>
            <a:t> pasted to the floor that tell </a:t>
          </a:r>
          <a:r>
            <a:rPr lang="en-US" sz="1600" kern="1200" dirty="0">
              <a:latin typeface="Corbel" panose="020B0503020204020204"/>
            </a:rPr>
            <a:t>them their destination</a:t>
          </a:r>
        </a:p>
      </dsp:txBody>
      <dsp:txXfrm rot="-5400000">
        <a:off x="1116981" y="50632"/>
        <a:ext cx="4645655" cy="93593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785" y="1533768"/>
          <a:ext cx="2101452" cy="8405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100" b="0" kern="1200">
            <a:solidFill>
              <a:schemeClr val="bg1"/>
            </a:solidFill>
          </a:endParaRPr>
        </a:p>
      </dsp:txBody>
      <dsp:txXfrm>
        <a:off x="1785" y="1533768"/>
        <a:ext cx="1891307" cy="840581"/>
      </dsp:txXfrm>
    </dsp:sp>
    <dsp:sp modelId="{65EBFD0B-B377-49EB-AD05-9418B0AE457E}">
      <dsp:nvSpPr>
        <dsp:cNvPr id="0" name=""/>
        <dsp:cNvSpPr/>
      </dsp:nvSpPr>
      <dsp:spPr>
        <a:xfrm>
          <a:off x="1682948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STOWING</a:t>
          </a:r>
          <a:endParaRPr lang="en-US" sz="2100" kern="1200"/>
        </a:p>
      </dsp:txBody>
      <dsp:txXfrm>
        <a:off x="2103239" y="1533768"/>
        <a:ext cx="1260871" cy="840581"/>
      </dsp:txXfrm>
    </dsp:sp>
    <dsp:sp modelId="{C783A8B9-466F-4717-A0AF-E4B332F8CB2C}">
      <dsp:nvSpPr>
        <dsp:cNvPr id="0" name=""/>
        <dsp:cNvSpPr/>
      </dsp:nvSpPr>
      <dsp:spPr>
        <a:xfrm>
          <a:off x="336411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002060"/>
              </a:solidFill>
              <a:latin typeface="Corbel" panose="020B0503020204020204"/>
            </a:rPr>
            <a:t>PICKING</a:t>
          </a:r>
          <a:endParaRPr lang="en-US" sz="2100" b="1" kern="1200">
            <a:solidFill>
              <a:srgbClr val="002060"/>
            </a:solidFill>
          </a:endParaRPr>
        </a:p>
      </dsp:txBody>
      <dsp:txXfrm>
        <a:off x="3784401" y="1533768"/>
        <a:ext cx="1260871" cy="840581"/>
      </dsp:txXfrm>
    </dsp:sp>
    <dsp:sp modelId="{745C339C-6521-4842-A446-B41FAADE213E}">
      <dsp:nvSpPr>
        <dsp:cNvPr id="0" name=""/>
        <dsp:cNvSpPr/>
      </dsp:nvSpPr>
      <dsp:spPr>
        <a:xfrm>
          <a:off x="5045273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FLOWING</a:t>
          </a:r>
        </a:p>
      </dsp:txBody>
      <dsp:txXfrm>
        <a:off x="5465564" y="1533768"/>
        <a:ext cx="1260871" cy="840581"/>
      </dsp:txXfrm>
    </dsp:sp>
    <dsp:sp modelId="{E9C78C1E-6113-449C-B22E-0538CA2EBC34}">
      <dsp:nvSpPr>
        <dsp:cNvPr id="0" name=""/>
        <dsp:cNvSpPr/>
      </dsp:nvSpPr>
      <dsp:spPr>
        <a:xfrm>
          <a:off x="6726435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PACKING</a:t>
          </a:r>
        </a:p>
      </dsp:txBody>
      <dsp:txXfrm>
        <a:off x="7146726" y="1533768"/>
        <a:ext cx="1260871" cy="840581"/>
      </dsp:txXfrm>
    </dsp:sp>
    <dsp:sp modelId="{823745A2-9760-48FF-9AB8-A019C3A1636C}">
      <dsp:nvSpPr>
        <dsp:cNvPr id="0" name=""/>
        <dsp:cNvSpPr/>
      </dsp:nvSpPr>
      <dsp:spPr>
        <a:xfrm>
          <a:off x="8407597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SLAMING</a:t>
          </a:r>
        </a:p>
      </dsp:txBody>
      <dsp:txXfrm>
        <a:off x="8827888" y="1533768"/>
        <a:ext cx="1260871" cy="840581"/>
      </dsp:txXfrm>
    </dsp:sp>
    <dsp:sp modelId="{AF76D071-C4CE-4C75-9F4E-C43F6BA21C08}">
      <dsp:nvSpPr>
        <dsp:cNvPr id="0" name=""/>
        <dsp:cNvSpPr/>
      </dsp:nvSpPr>
      <dsp:spPr>
        <a:xfrm>
          <a:off x="1008876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SHIPPING</a:t>
          </a:r>
        </a:p>
      </dsp:txBody>
      <dsp:txXfrm>
        <a:off x="10509051" y="1533768"/>
        <a:ext cx="1260871" cy="84058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6BC5D-6F42-4734-8E08-1733493072D5}">
      <dsp:nvSpPr>
        <dsp:cNvPr id="0" name=""/>
        <dsp:cNvSpPr/>
      </dsp:nvSpPr>
      <dsp:spPr>
        <a:xfrm rot="5400000">
          <a:off x="-245527" y="246060"/>
          <a:ext cx="1636851" cy="11457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orbel" panose="020B0503020204020204"/>
            </a:rPr>
            <a:t>01</a:t>
          </a:r>
          <a:endParaRPr lang="en-US" sz="3200" kern="1200"/>
        </a:p>
      </dsp:txBody>
      <dsp:txXfrm rot="-5400000">
        <a:off x="2" y="573430"/>
        <a:ext cx="1145795" cy="491056"/>
      </dsp:txXfrm>
    </dsp:sp>
    <dsp:sp modelId="{F98D4EDC-8AC3-471F-B0AE-5B481C2BD75B}">
      <dsp:nvSpPr>
        <dsp:cNvPr id="0" name=""/>
        <dsp:cNvSpPr/>
      </dsp:nvSpPr>
      <dsp:spPr>
        <a:xfrm rot="5400000">
          <a:off x="2587879" y="-1441551"/>
          <a:ext cx="1063953" cy="3948121"/>
        </a:xfrm>
        <a:prstGeom prst="round2SameRect">
          <a:avLst/>
        </a:prstGeom>
        <a:solidFill>
          <a:srgbClr val="E4ED7E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orbel" panose="020B0503020204020204"/>
            </a:rPr>
            <a:t>An Amazon associate waits in a picking station while a computer monitor displays the item they need to pick </a:t>
          </a:r>
          <a:r>
            <a:rPr lang="en-US" sz="1200" kern="1200"/>
            <a:t>from </a:t>
          </a:r>
          <a:r>
            <a:rPr lang="en-US" sz="1200" b="0" kern="1200">
              <a:latin typeface="Corbel" panose="020B0503020204020204"/>
            </a:rPr>
            <a:t>a </a:t>
          </a:r>
          <a:r>
            <a:rPr lang="en-US" sz="1200" kern="1200">
              <a:latin typeface="Corbel" panose="020B0503020204020204"/>
            </a:rPr>
            <a:t>pod. </a:t>
          </a:r>
        </a:p>
      </dsp:txBody>
      <dsp:txXfrm rot="-5400000">
        <a:off x="1145795" y="52471"/>
        <a:ext cx="3896183" cy="960077"/>
      </dsp:txXfrm>
    </dsp:sp>
    <dsp:sp modelId="{B2060812-85A5-4A5C-9150-F0F0BA9860C7}">
      <dsp:nvSpPr>
        <dsp:cNvPr id="0" name=""/>
        <dsp:cNvSpPr/>
      </dsp:nvSpPr>
      <dsp:spPr>
        <a:xfrm rot="5400000">
          <a:off x="-245527" y="1689093"/>
          <a:ext cx="1636851" cy="11457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orbel" panose="020B0503020204020204"/>
            </a:rPr>
            <a:t>02</a:t>
          </a:r>
          <a:endParaRPr lang="en-US" sz="3200" kern="1200"/>
        </a:p>
      </dsp:txBody>
      <dsp:txXfrm rot="-5400000">
        <a:off x="2" y="2016463"/>
        <a:ext cx="1145795" cy="491056"/>
      </dsp:txXfrm>
    </dsp:sp>
    <dsp:sp modelId="{3D92E73F-CFBE-43D0-BDA3-3697C0A30363}">
      <dsp:nvSpPr>
        <dsp:cNvPr id="0" name=""/>
        <dsp:cNvSpPr/>
      </dsp:nvSpPr>
      <dsp:spPr>
        <a:xfrm rot="5400000">
          <a:off x="2587879" y="1481"/>
          <a:ext cx="1063953" cy="3948121"/>
        </a:xfrm>
        <a:prstGeom prst="round2SameRect">
          <a:avLst/>
        </a:prstGeom>
        <a:solidFill>
          <a:srgbClr val="ED7D3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orbel" panose="020B0503020204020204"/>
            </a:rPr>
            <a:t>The pod holding </a:t>
          </a:r>
          <a:r>
            <a:rPr lang="en-US" sz="1200" kern="1200"/>
            <a:t>the </a:t>
          </a:r>
          <a:r>
            <a:rPr lang="en-US" sz="1200" kern="1200">
              <a:latin typeface="Corbel" panose="020B0503020204020204"/>
            </a:rPr>
            <a:t>item arrives at the picking station via a robot, and a projector lights up the exact spot on the pod where the associate will find the item.</a:t>
          </a:r>
        </a:p>
      </dsp:txBody>
      <dsp:txXfrm rot="-5400000">
        <a:off x="1145795" y="1495503"/>
        <a:ext cx="3896183" cy="960077"/>
      </dsp:txXfrm>
    </dsp:sp>
    <dsp:sp modelId="{B769E6F7-CE90-4D24-830E-B809DBC0363F}">
      <dsp:nvSpPr>
        <dsp:cNvPr id="0" name=""/>
        <dsp:cNvSpPr/>
      </dsp:nvSpPr>
      <dsp:spPr>
        <a:xfrm rot="5400000">
          <a:off x="-245527" y="3132127"/>
          <a:ext cx="1636851" cy="11457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orbel" panose="020B0503020204020204"/>
            </a:rPr>
            <a:t>     03</a:t>
          </a:r>
          <a:endParaRPr lang="en-US" sz="3200" kern="1200"/>
        </a:p>
      </dsp:txBody>
      <dsp:txXfrm rot="-5400000">
        <a:off x="2" y="3459497"/>
        <a:ext cx="1145795" cy="491056"/>
      </dsp:txXfrm>
    </dsp:sp>
    <dsp:sp modelId="{A15F4980-84DE-485D-B287-8C7A8BFE0360}">
      <dsp:nvSpPr>
        <dsp:cNvPr id="0" name=""/>
        <dsp:cNvSpPr/>
      </dsp:nvSpPr>
      <dsp:spPr>
        <a:xfrm rot="5400000">
          <a:off x="2587879" y="1444515"/>
          <a:ext cx="1063953" cy="3948121"/>
        </a:xfrm>
        <a:prstGeom prst="round2SameRect">
          <a:avLst/>
        </a:prstGeom>
        <a:solidFill>
          <a:schemeClr val="bg2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orbel" panose="020B0503020204020204"/>
            </a:rPr>
            <a:t>When the associate deems a tote as full, they push it on to a conveyor belt and an empty tote automatically replaces it. </a:t>
          </a:r>
          <a:endParaRPr lang="en-US" sz="1200" kern="1200"/>
        </a:p>
      </dsp:txBody>
      <dsp:txXfrm rot="-5400000">
        <a:off x="1145795" y="2938537"/>
        <a:ext cx="3896183" cy="9600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477079"/>
          <a:ext cx="10018712" cy="1266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382985" y="1761944"/>
          <a:ext cx="696337" cy="6963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462308" y="1477079"/>
          <a:ext cx="8556404" cy="126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92" tIns="133992" rIns="133992" bIns="133992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schemeClr val="tx1"/>
              </a:solidFill>
            </a:rPr>
            <a:t>How Smart warehouse management helped Amazon</a:t>
          </a:r>
          <a:r>
            <a:rPr lang="en-US" sz="2500" b="1" kern="1200">
              <a:solidFill>
                <a:schemeClr val="tx1"/>
              </a:solidFill>
              <a:latin typeface="Corbel" panose="020B0503020204020204"/>
            </a:rPr>
            <a:t> /</a:t>
          </a:r>
          <a:r>
            <a:rPr lang="en-US" sz="2500" b="1" kern="1200">
              <a:solidFill>
                <a:schemeClr val="tx1"/>
              </a:solidFill>
            </a:rPr>
            <a:t> Alibaba to achieve operation excellence?</a:t>
          </a:r>
          <a:r>
            <a:rPr lang="en-US" sz="2500" b="1" kern="1200">
              <a:solidFill>
                <a:schemeClr val="tx1"/>
              </a:solidFill>
              <a:latin typeface="Corbel" panose="020B0503020204020204"/>
            </a:rPr>
            <a:t> </a:t>
          </a:r>
          <a:endParaRPr lang="en-US" sz="2500" b="1" kern="1200">
            <a:solidFill>
              <a:schemeClr val="tx1"/>
            </a:solidFill>
            <a:latin typeface="Segoe Print"/>
          </a:endParaRPr>
        </a:p>
      </dsp:txBody>
      <dsp:txXfrm>
        <a:off x="1462308" y="1477079"/>
        <a:ext cx="8556404" cy="126606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805" y="1529091"/>
          <a:ext cx="2124842" cy="8499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100" b="0" kern="1200">
            <a:solidFill>
              <a:schemeClr val="bg1"/>
            </a:solidFill>
          </a:endParaRPr>
        </a:p>
      </dsp:txBody>
      <dsp:txXfrm>
        <a:off x="1805" y="1529091"/>
        <a:ext cx="1912358" cy="849936"/>
      </dsp:txXfrm>
    </dsp:sp>
    <dsp:sp modelId="{65EBFD0B-B377-49EB-AD05-9418B0AE457E}">
      <dsp:nvSpPr>
        <dsp:cNvPr id="0" name=""/>
        <dsp:cNvSpPr/>
      </dsp:nvSpPr>
      <dsp:spPr>
        <a:xfrm>
          <a:off x="1701679" y="1529091"/>
          <a:ext cx="2124842" cy="849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STOWING</a:t>
          </a:r>
          <a:endParaRPr lang="en-US" sz="2100" kern="1200"/>
        </a:p>
      </dsp:txBody>
      <dsp:txXfrm>
        <a:off x="2126647" y="1529091"/>
        <a:ext cx="1274906" cy="849936"/>
      </dsp:txXfrm>
    </dsp:sp>
    <dsp:sp modelId="{C783A8B9-466F-4717-A0AF-E4B332F8CB2C}">
      <dsp:nvSpPr>
        <dsp:cNvPr id="0" name=""/>
        <dsp:cNvSpPr/>
      </dsp:nvSpPr>
      <dsp:spPr>
        <a:xfrm>
          <a:off x="3401553" y="1529091"/>
          <a:ext cx="2124842" cy="849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PICKING</a:t>
          </a:r>
          <a:endParaRPr lang="en-US" sz="2100" kern="1200"/>
        </a:p>
      </dsp:txBody>
      <dsp:txXfrm>
        <a:off x="3826521" y="1529091"/>
        <a:ext cx="1274906" cy="849936"/>
      </dsp:txXfrm>
    </dsp:sp>
    <dsp:sp modelId="{745C339C-6521-4842-A446-B41FAADE213E}">
      <dsp:nvSpPr>
        <dsp:cNvPr id="0" name=""/>
        <dsp:cNvSpPr/>
      </dsp:nvSpPr>
      <dsp:spPr>
        <a:xfrm>
          <a:off x="5101427" y="1529091"/>
          <a:ext cx="2124842" cy="849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002060"/>
              </a:solidFill>
              <a:latin typeface="Corbel" panose="020B0503020204020204"/>
            </a:rPr>
            <a:t>FLOWING</a:t>
          </a:r>
        </a:p>
      </dsp:txBody>
      <dsp:txXfrm>
        <a:off x="5526395" y="1529091"/>
        <a:ext cx="1274906" cy="849936"/>
      </dsp:txXfrm>
    </dsp:sp>
    <dsp:sp modelId="{E9C78C1E-6113-449C-B22E-0538CA2EBC34}">
      <dsp:nvSpPr>
        <dsp:cNvPr id="0" name=""/>
        <dsp:cNvSpPr/>
      </dsp:nvSpPr>
      <dsp:spPr>
        <a:xfrm>
          <a:off x="6801301" y="1529091"/>
          <a:ext cx="2124842" cy="849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PACKING</a:t>
          </a:r>
        </a:p>
      </dsp:txBody>
      <dsp:txXfrm>
        <a:off x="7226269" y="1529091"/>
        <a:ext cx="1274906" cy="849936"/>
      </dsp:txXfrm>
    </dsp:sp>
    <dsp:sp modelId="{823745A2-9760-48FF-9AB8-A019C3A1636C}">
      <dsp:nvSpPr>
        <dsp:cNvPr id="0" name=""/>
        <dsp:cNvSpPr/>
      </dsp:nvSpPr>
      <dsp:spPr>
        <a:xfrm>
          <a:off x="8501175" y="1529091"/>
          <a:ext cx="2124842" cy="849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SLAMING</a:t>
          </a:r>
        </a:p>
      </dsp:txBody>
      <dsp:txXfrm>
        <a:off x="8926143" y="1529091"/>
        <a:ext cx="1274906" cy="849936"/>
      </dsp:txXfrm>
    </dsp:sp>
    <dsp:sp modelId="{AF76D071-C4CE-4C75-9F4E-C43F6BA21C08}">
      <dsp:nvSpPr>
        <dsp:cNvPr id="0" name=""/>
        <dsp:cNvSpPr/>
      </dsp:nvSpPr>
      <dsp:spPr>
        <a:xfrm>
          <a:off x="10201048" y="1529091"/>
          <a:ext cx="2124842" cy="849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SHIPPING</a:t>
          </a:r>
        </a:p>
      </dsp:txBody>
      <dsp:txXfrm>
        <a:off x="10626016" y="1529091"/>
        <a:ext cx="1274906" cy="84993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E8D84-CE41-4A9F-96FE-804CCF59F331}">
      <dsp:nvSpPr>
        <dsp:cNvPr id="0" name=""/>
        <dsp:cNvSpPr/>
      </dsp:nvSpPr>
      <dsp:spPr>
        <a:xfrm>
          <a:off x="410" y="1493784"/>
          <a:ext cx="1767468" cy="212096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Corbel" panose="020B0503020204020204"/>
            </a:rPr>
            <a:t>01</a:t>
          </a:r>
          <a:endParaRPr lang="en-US" sz="2000" kern="1200" dirty="0">
            <a:solidFill>
              <a:schemeClr val="tx1"/>
            </a:solidFill>
          </a:endParaRPr>
        </a:p>
      </dsp:txBody>
      <dsp:txXfrm rot="16200000">
        <a:off x="-692436" y="2186632"/>
        <a:ext cx="1739189" cy="353493"/>
      </dsp:txXfrm>
    </dsp:sp>
    <dsp:sp modelId="{112E80F1-BCD5-4AD9-8B7D-95361D4828DE}">
      <dsp:nvSpPr>
        <dsp:cNvPr id="0" name=""/>
        <dsp:cNvSpPr/>
      </dsp:nvSpPr>
      <dsp:spPr>
        <a:xfrm>
          <a:off x="353904" y="1493784"/>
          <a:ext cx="1316764" cy="212096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  <a:latin typeface="Segoe UI Historic"/>
              <a:ea typeface="Segoe UI Historic"/>
              <a:cs typeface="Segoe UI Historic"/>
            </a:rPr>
            <a:t>Conveyor belts can convey items in a straight line or through elevation and direction changes.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353904" y="1493784"/>
        <a:ext cx="1316764" cy="2120962"/>
      </dsp:txXfrm>
    </dsp:sp>
    <dsp:sp modelId="{6FD72B92-A857-41F4-9B24-DBA4AF370F99}">
      <dsp:nvSpPr>
        <dsp:cNvPr id="0" name=""/>
        <dsp:cNvSpPr/>
      </dsp:nvSpPr>
      <dsp:spPr>
        <a:xfrm>
          <a:off x="1829740" y="1493784"/>
          <a:ext cx="1767468" cy="212096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Corbel" panose="020B0503020204020204"/>
            </a:rPr>
            <a:t>02</a:t>
          </a:r>
          <a:endParaRPr lang="en-US" sz="2000" kern="1200" dirty="0">
            <a:solidFill>
              <a:schemeClr val="tx1"/>
            </a:solidFill>
          </a:endParaRPr>
        </a:p>
      </dsp:txBody>
      <dsp:txXfrm rot="16200000">
        <a:off x="1136893" y="2186632"/>
        <a:ext cx="1739189" cy="353493"/>
      </dsp:txXfrm>
    </dsp:sp>
    <dsp:sp modelId="{91BAB5FE-42DD-4C14-AFF9-0B2194441320}">
      <dsp:nvSpPr>
        <dsp:cNvPr id="0" name=""/>
        <dsp:cNvSpPr/>
      </dsp:nvSpPr>
      <dsp:spPr>
        <a:xfrm rot="5400000">
          <a:off x="1682680" y="3180023"/>
          <a:ext cx="311794" cy="26512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9AA67-B856-4A55-BB9D-9DB1D0221FF2}">
      <dsp:nvSpPr>
        <dsp:cNvPr id="0" name=""/>
        <dsp:cNvSpPr/>
      </dsp:nvSpPr>
      <dsp:spPr>
        <a:xfrm>
          <a:off x="2183234" y="1493784"/>
          <a:ext cx="1316764" cy="212096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050505"/>
              </a:solidFill>
              <a:latin typeface="Segoe UI Historic"/>
              <a:ea typeface="Segoe UI Historic"/>
              <a:cs typeface="Segoe UI Historic"/>
            </a:rPr>
            <a:t> </a:t>
          </a:r>
          <a:r>
            <a:rPr lang="en-US" sz="1300" b="1" kern="1200" dirty="0">
              <a:solidFill>
                <a:schemeClr val="bg1"/>
              </a:solidFill>
              <a:latin typeface="Segoe UI Historic"/>
              <a:ea typeface="Segoe UI Historic"/>
              <a:cs typeface="Segoe UI Historic"/>
            </a:rPr>
            <a:t>The parcels may slide down a corkscrew slide to the level of the outgoing loading docks, depending on the sorting floor.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2183234" y="1493784"/>
        <a:ext cx="1316764" cy="2120962"/>
      </dsp:txXfrm>
    </dsp:sp>
    <dsp:sp modelId="{69188ADF-E649-4B42-B065-BF21124A5071}">
      <dsp:nvSpPr>
        <dsp:cNvPr id="0" name=""/>
        <dsp:cNvSpPr/>
      </dsp:nvSpPr>
      <dsp:spPr>
        <a:xfrm>
          <a:off x="3659070" y="1493784"/>
          <a:ext cx="1767468" cy="212096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Corbel" panose="020B0503020204020204"/>
            </a:rPr>
            <a:t>03</a:t>
          </a:r>
          <a:endParaRPr lang="en-US" sz="2000" kern="1200" dirty="0">
            <a:solidFill>
              <a:schemeClr val="tx1"/>
            </a:solidFill>
          </a:endParaRPr>
        </a:p>
      </dsp:txBody>
      <dsp:txXfrm rot="16200000">
        <a:off x="2966223" y="2186632"/>
        <a:ext cx="1739189" cy="353493"/>
      </dsp:txXfrm>
    </dsp:sp>
    <dsp:sp modelId="{9FD0187C-EC11-49F7-960A-6CE4C0E309AA}">
      <dsp:nvSpPr>
        <dsp:cNvPr id="0" name=""/>
        <dsp:cNvSpPr/>
      </dsp:nvSpPr>
      <dsp:spPr>
        <a:xfrm rot="5400000">
          <a:off x="3512010" y="3180023"/>
          <a:ext cx="311794" cy="26512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E87E1-12CB-45BA-B89A-B56A1BAC1245}">
      <dsp:nvSpPr>
        <dsp:cNvPr id="0" name=""/>
        <dsp:cNvSpPr/>
      </dsp:nvSpPr>
      <dsp:spPr>
        <a:xfrm>
          <a:off x="4012564" y="1493784"/>
          <a:ext cx="1316764" cy="212096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  <a:latin typeface="Segoe UI Historic"/>
              <a:ea typeface="Segoe UI Historic"/>
              <a:cs typeface="Segoe UI Historic"/>
            </a:rPr>
            <a:t>The parcels using a conveyor belt to go to the packing terminal. 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4012564" y="1493784"/>
        <a:ext cx="1316764" cy="212096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785" y="1533768"/>
          <a:ext cx="2101452" cy="8405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100" b="0" kern="1200">
            <a:solidFill>
              <a:schemeClr val="bg1"/>
            </a:solidFill>
          </a:endParaRPr>
        </a:p>
      </dsp:txBody>
      <dsp:txXfrm>
        <a:off x="1785" y="1533768"/>
        <a:ext cx="1891307" cy="840581"/>
      </dsp:txXfrm>
    </dsp:sp>
    <dsp:sp modelId="{65EBFD0B-B377-49EB-AD05-9418B0AE457E}">
      <dsp:nvSpPr>
        <dsp:cNvPr id="0" name=""/>
        <dsp:cNvSpPr/>
      </dsp:nvSpPr>
      <dsp:spPr>
        <a:xfrm>
          <a:off x="1682948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STOWING</a:t>
          </a:r>
          <a:endParaRPr lang="en-US" sz="2100" kern="1200"/>
        </a:p>
      </dsp:txBody>
      <dsp:txXfrm>
        <a:off x="2103239" y="1533768"/>
        <a:ext cx="1260871" cy="840581"/>
      </dsp:txXfrm>
    </dsp:sp>
    <dsp:sp modelId="{C783A8B9-466F-4717-A0AF-E4B332F8CB2C}">
      <dsp:nvSpPr>
        <dsp:cNvPr id="0" name=""/>
        <dsp:cNvSpPr/>
      </dsp:nvSpPr>
      <dsp:spPr>
        <a:xfrm>
          <a:off x="336411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PICKING</a:t>
          </a:r>
          <a:endParaRPr lang="en-US" sz="2100" kern="1200"/>
        </a:p>
      </dsp:txBody>
      <dsp:txXfrm>
        <a:off x="3784401" y="1533768"/>
        <a:ext cx="1260871" cy="840581"/>
      </dsp:txXfrm>
    </dsp:sp>
    <dsp:sp modelId="{745C339C-6521-4842-A446-B41FAADE213E}">
      <dsp:nvSpPr>
        <dsp:cNvPr id="0" name=""/>
        <dsp:cNvSpPr/>
      </dsp:nvSpPr>
      <dsp:spPr>
        <a:xfrm>
          <a:off x="5045273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FLOWING</a:t>
          </a:r>
        </a:p>
      </dsp:txBody>
      <dsp:txXfrm>
        <a:off x="5465564" y="1533768"/>
        <a:ext cx="1260871" cy="840581"/>
      </dsp:txXfrm>
    </dsp:sp>
    <dsp:sp modelId="{E9C78C1E-6113-449C-B22E-0538CA2EBC34}">
      <dsp:nvSpPr>
        <dsp:cNvPr id="0" name=""/>
        <dsp:cNvSpPr/>
      </dsp:nvSpPr>
      <dsp:spPr>
        <a:xfrm>
          <a:off x="6726435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002060"/>
              </a:solidFill>
              <a:latin typeface="Corbel" panose="020B0503020204020204"/>
            </a:rPr>
            <a:t>PACKING</a:t>
          </a:r>
        </a:p>
      </dsp:txBody>
      <dsp:txXfrm>
        <a:off x="7146726" y="1533768"/>
        <a:ext cx="1260871" cy="840581"/>
      </dsp:txXfrm>
    </dsp:sp>
    <dsp:sp modelId="{823745A2-9760-48FF-9AB8-A019C3A1636C}">
      <dsp:nvSpPr>
        <dsp:cNvPr id="0" name=""/>
        <dsp:cNvSpPr/>
      </dsp:nvSpPr>
      <dsp:spPr>
        <a:xfrm>
          <a:off x="8407597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SLAMING</a:t>
          </a:r>
        </a:p>
      </dsp:txBody>
      <dsp:txXfrm>
        <a:off x="8827888" y="1533768"/>
        <a:ext cx="1260871" cy="840581"/>
      </dsp:txXfrm>
    </dsp:sp>
    <dsp:sp modelId="{AF76D071-C4CE-4C75-9F4E-C43F6BA21C08}">
      <dsp:nvSpPr>
        <dsp:cNvPr id="0" name=""/>
        <dsp:cNvSpPr/>
      </dsp:nvSpPr>
      <dsp:spPr>
        <a:xfrm>
          <a:off x="1008876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SHIPPING</a:t>
          </a:r>
        </a:p>
      </dsp:txBody>
      <dsp:txXfrm>
        <a:off x="10509051" y="1533768"/>
        <a:ext cx="1260871" cy="84058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6BC5D-6F42-4734-8E08-1733493072D5}">
      <dsp:nvSpPr>
        <dsp:cNvPr id="0" name=""/>
        <dsp:cNvSpPr/>
      </dsp:nvSpPr>
      <dsp:spPr>
        <a:xfrm rot="5400000">
          <a:off x="-248025" y="249417"/>
          <a:ext cx="1653500" cy="11574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orbel" panose="020B0503020204020204"/>
            </a:rPr>
            <a:t>01</a:t>
          </a:r>
          <a:endParaRPr lang="en-US" sz="3200" kern="1200"/>
        </a:p>
      </dsp:txBody>
      <dsp:txXfrm rot="-5400000">
        <a:off x="0" y="580117"/>
        <a:ext cx="1157450" cy="496050"/>
      </dsp:txXfrm>
    </dsp:sp>
    <dsp:sp modelId="{F98D4EDC-8AC3-471F-B0AE-5B481C2BD75B}">
      <dsp:nvSpPr>
        <dsp:cNvPr id="0" name=""/>
        <dsp:cNvSpPr/>
      </dsp:nvSpPr>
      <dsp:spPr>
        <a:xfrm rot="5400000">
          <a:off x="2828378" y="-1669534"/>
          <a:ext cx="1074775" cy="4416630"/>
        </a:xfrm>
        <a:prstGeom prst="round2SameRect">
          <a:avLst/>
        </a:prstGeom>
        <a:solidFill>
          <a:srgbClr val="E4ED7E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rgbClr val="2F3033"/>
              </a:solidFill>
              <a:latin typeface="Calibri"/>
              <a:cs typeface="Calibri"/>
            </a:rPr>
            <a:t>Items arrive at packing stations in totes, ready to be </a:t>
          </a:r>
          <a:r>
            <a:rPr lang="en-US" sz="2000" b="1" kern="1200">
              <a:solidFill>
                <a:srgbClr val="2F3033"/>
              </a:solidFill>
              <a:latin typeface="Calibri"/>
              <a:cs typeface="Calibri"/>
            </a:rPr>
            <a:t>packed by associates</a:t>
          </a:r>
          <a:r>
            <a:rPr lang="en-US" sz="2000" kern="1200">
              <a:solidFill>
                <a:srgbClr val="2F3033"/>
              </a:solidFill>
              <a:latin typeface="Calibri"/>
              <a:cs typeface="Calibri"/>
            </a:rPr>
            <a:t>.</a:t>
          </a:r>
        </a:p>
      </dsp:txBody>
      <dsp:txXfrm rot="-5400000">
        <a:off x="1157451" y="53859"/>
        <a:ext cx="4364164" cy="969843"/>
      </dsp:txXfrm>
    </dsp:sp>
    <dsp:sp modelId="{B2060812-85A5-4A5C-9150-F0F0BA9860C7}">
      <dsp:nvSpPr>
        <dsp:cNvPr id="0" name=""/>
        <dsp:cNvSpPr/>
      </dsp:nvSpPr>
      <dsp:spPr>
        <a:xfrm rot="5400000">
          <a:off x="-248025" y="1709362"/>
          <a:ext cx="1653500" cy="11574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orbel" panose="020B0503020204020204"/>
            </a:rPr>
            <a:t>02</a:t>
          </a:r>
          <a:endParaRPr lang="en-US" sz="3200" kern="1200"/>
        </a:p>
      </dsp:txBody>
      <dsp:txXfrm rot="-5400000">
        <a:off x="0" y="2040062"/>
        <a:ext cx="1157450" cy="496050"/>
      </dsp:txXfrm>
    </dsp:sp>
    <dsp:sp modelId="{3D92E73F-CFBE-43D0-BDA3-3697C0A30363}">
      <dsp:nvSpPr>
        <dsp:cNvPr id="0" name=""/>
        <dsp:cNvSpPr/>
      </dsp:nvSpPr>
      <dsp:spPr>
        <a:xfrm rot="5400000">
          <a:off x="2828378" y="-209590"/>
          <a:ext cx="1074775" cy="4416630"/>
        </a:xfrm>
        <a:prstGeom prst="round2SameRect">
          <a:avLst/>
        </a:prstGeom>
        <a:solidFill>
          <a:srgbClr val="ED7D3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rgbClr val="2F3033"/>
              </a:solidFill>
              <a:latin typeface="Calibri"/>
              <a:cs typeface="Calibri"/>
            </a:rPr>
            <a:t>Packers remove items from totes and pack them into boxes and A computer tells them which box size to use.</a:t>
          </a:r>
        </a:p>
      </dsp:txBody>
      <dsp:txXfrm rot="-5400000">
        <a:off x="1157451" y="1513803"/>
        <a:ext cx="4364164" cy="969843"/>
      </dsp:txXfrm>
    </dsp:sp>
    <dsp:sp modelId="{B769E6F7-CE90-4D24-830E-B809DBC0363F}">
      <dsp:nvSpPr>
        <dsp:cNvPr id="0" name=""/>
        <dsp:cNvSpPr/>
      </dsp:nvSpPr>
      <dsp:spPr>
        <a:xfrm rot="5400000">
          <a:off x="-248025" y="3169306"/>
          <a:ext cx="1653500" cy="11574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orbel" panose="020B0503020204020204"/>
            </a:rPr>
            <a:t>     03</a:t>
          </a:r>
          <a:endParaRPr lang="en-US" sz="3200" kern="1200"/>
        </a:p>
      </dsp:txBody>
      <dsp:txXfrm rot="-5400000">
        <a:off x="0" y="3500006"/>
        <a:ext cx="1157450" cy="496050"/>
      </dsp:txXfrm>
    </dsp:sp>
    <dsp:sp modelId="{A15F4980-84DE-485D-B287-8C7A8BFE0360}">
      <dsp:nvSpPr>
        <dsp:cNvPr id="0" name=""/>
        <dsp:cNvSpPr/>
      </dsp:nvSpPr>
      <dsp:spPr>
        <a:xfrm rot="5400000">
          <a:off x="2828378" y="1250354"/>
          <a:ext cx="1074775" cy="4416630"/>
        </a:xfrm>
        <a:prstGeom prst="round2SameRect">
          <a:avLst/>
        </a:prstGeom>
        <a:solidFill>
          <a:schemeClr val="bg2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rgbClr val="2F3033"/>
              </a:solidFill>
              <a:latin typeface="Calibri"/>
              <a:cs typeface="Calibri"/>
            </a:rPr>
            <a:t>After filling the box with bubble wrap, packers seal the box, apply bar codes and </a:t>
          </a:r>
          <a:r>
            <a:rPr lang="en-US" sz="2000" b="1" kern="1200">
              <a:solidFill>
                <a:srgbClr val="2F3033"/>
              </a:solidFill>
              <a:latin typeface="Calibri"/>
              <a:cs typeface="Calibri"/>
            </a:rPr>
            <a:t>put it on a conveyer belt.</a:t>
          </a:r>
        </a:p>
      </dsp:txBody>
      <dsp:txXfrm rot="-5400000">
        <a:off x="1157451" y="2973747"/>
        <a:ext cx="4364164" cy="96984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785" y="1533768"/>
          <a:ext cx="2101452" cy="8405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100" b="0" kern="1200">
            <a:solidFill>
              <a:schemeClr val="bg1"/>
            </a:solidFill>
          </a:endParaRPr>
        </a:p>
      </dsp:txBody>
      <dsp:txXfrm>
        <a:off x="1785" y="1533768"/>
        <a:ext cx="1891307" cy="840581"/>
      </dsp:txXfrm>
    </dsp:sp>
    <dsp:sp modelId="{65EBFD0B-B377-49EB-AD05-9418B0AE457E}">
      <dsp:nvSpPr>
        <dsp:cNvPr id="0" name=""/>
        <dsp:cNvSpPr/>
      </dsp:nvSpPr>
      <dsp:spPr>
        <a:xfrm>
          <a:off x="1682948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STOWING</a:t>
          </a:r>
          <a:endParaRPr lang="en-US" sz="2100" kern="1200"/>
        </a:p>
      </dsp:txBody>
      <dsp:txXfrm>
        <a:off x="2103239" y="1533768"/>
        <a:ext cx="1260871" cy="840581"/>
      </dsp:txXfrm>
    </dsp:sp>
    <dsp:sp modelId="{C783A8B9-466F-4717-A0AF-E4B332F8CB2C}">
      <dsp:nvSpPr>
        <dsp:cNvPr id="0" name=""/>
        <dsp:cNvSpPr/>
      </dsp:nvSpPr>
      <dsp:spPr>
        <a:xfrm>
          <a:off x="336411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PICKING</a:t>
          </a:r>
          <a:endParaRPr lang="en-US" sz="2100" kern="1200"/>
        </a:p>
      </dsp:txBody>
      <dsp:txXfrm>
        <a:off x="3784401" y="1533768"/>
        <a:ext cx="1260871" cy="840581"/>
      </dsp:txXfrm>
    </dsp:sp>
    <dsp:sp modelId="{745C339C-6521-4842-A446-B41FAADE213E}">
      <dsp:nvSpPr>
        <dsp:cNvPr id="0" name=""/>
        <dsp:cNvSpPr/>
      </dsp:nvSpPr>
      <dsp:spPr>
        <a:xfrm>
          <a:off x="5045273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FLOWING</a:t>
          </a:r>
        </a:p>
      </dsp:txBody>
      <dsp:txXfrm>
        <a:off x="5465564" y="1533768"/>
        <a:ext cx="1260871" cy="840581"/>
      </dsp:txXfrm>
    </dsp:sp>
    <dsp:sp modelId="{E9C78C1E-6113-449C-B22E-0538CA2EBC34}">
      <dsp:nvSpPr>
        <dsp:cNvPr id="0" name=""/>
        <dsp:cNvSpPr/>
      </dsp:nvSpPr>
      <dsp:spPr>
        <a:xfrm>
          <a:off x="6726435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PACKING</a:t>
          </a:r>
        </a:p>
      </dsp:txBody>
      <dsp:txXfrm>
        <a:off x="7146726" y="1533768"/>
        <a:ext cx="1260871" cy="840581"/>
      </dsp:txXfrm>
    </dsp:sp>
    <dsp:sp modelId="{823745A2-9760-48FF-9AB8-A019C3A1636C}">
      <dsp:nvSpPr>
        <dsp:cNvPr id="0" name=""/>
        <dsp:cNvSpPr/>
      </dsp:nvSpPr>
      <dsp:spPr>
        <a:xfrm>
          <a:off x="8407597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002060"/>
              </a:solidFill>
              <a:latin typeface="Corbel" panose="020B0503020204020204"/>
            </a:rPr>
            <a:t>SLAMING</a:t>
          </a:r>
        </a:p>
      </dsp:txBody>
      <dsp:txXfrm>
        <a:off x="8827888" y="1533768"/>
        <a:ext cx="1260871" cy="840581"/>
      </dsp:txXfrm>
    </dsp:sp>
    <dsp:sp modelId="{AF76D071-C4CE-4C75-9F4E-C43F6BA21C08}">
      <dsp:nvSpPr>
        <dsp:cNvPr id="0" name=""/>
        <dsp:cNvSpPr/>
      </dsp:nvSpPr>
      <dsp:spPr>
        <a:xfrm>
          <a:off x="1008876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SHIPPING</a:t>
          </a:r>
        </a:p>
      </dsp:txBody>
      <dsp:txXfrm>
        <a:off x="10509051" y="1533768"/>
        <a:ext cx="1260871" cy="8405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27C37-204D-4B4E-B2B6-F0A823E7DE3E}">
      <dsp:nvSpPr>
        <dsp:cNvPr id="0" name=""/>
        <dsp:cNvSpPr/>
      </dsp:nvSpPr>
      <dsp:spPr>
        <a:xfrm>
          <a:off x="0" y="1097279"/>
          <a:ext cx="5151549" cy="14630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B280A-532E-4B27-93B6-73147E723A8C}">
      <dsp:nvSpPr>
        <dsp:cNvPr id="0" name=""/>
        <dsp:cNvSpPr/>
      </dsp:nvSpPr>
      <dsp:spPr>
        <a:xfrm>
          <a:off x="2320" y="0"/>
          <a:ext cx="111608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rgbClr val="002060"/>
              </a:solidFill>
            </a:rPr>
            <a:t>Scan</a:t>
          </a:r>
          <a:endParaRPr lang="en-US" sz="1700" b="1" kern="1200">
            <a:solidFill>
              <a:srgbClr val="002060"/>
            </a:solidFill>
            <a:latin typeface="Corbel" panose="020B0503020204020204"/>
          </a:endParaRPr>
        </a:p>
      </dsp:txBody>
      <dsp:txXfrm>
        <a:off x="2320" y="0"/>
        <a:ext cx="1116085" cy="1463040"/>
      </dsp:txXfrm>
    </dsp:sp>
    <dsp:sp modelId="{02876A00-3749-4EBA-861E-51DADDB6B233}">
      <dsp:nvSpPr>
        <dsp:cNvPr id="0" name=""/>
        <dsp:cNvSpPr/>
      </dsp:nvSpPr>
      <dsp:spPr>
        <a:xfrm>
          <a:off x="377483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30589-AC80-4559-9B40-2442EFDBB379}">
      <dsp:nvSpPr>
        <dsp:cNvPr id="0" name=""/>
        <dsp:cNvSpPr/>
      </dsp:nvSpPr>
      <dsp:spPr>
        <a:xfrm>
          <a:off x="1174209" y="2194559"/>
          <a:ext cx="111608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rgbClr val="002060"/>
              </a:solidFill>
            </a:rPr>
            <a:t>Label</a:t>
          </a:r>
          <a:endParaRPr lang="en-US" sz="1700" b="1" kern="1200">
            <a:solidFill>
              <a:srgbClr val="002060"/>
            </a:solidFill>
            <a:latin typeface="Corbel" panose="020B0503020204020204"/>
          </a:endParaRPr>
        </a:p>
      </dsp:txBody>
      <dsp:txXfrm>
        <a:off x="1174209" y="2194559"/>
        <a:ext cx="1116085" cy="1463040"/>
      </dsp:txXfrm>
    </dsp:sp>
    <dsp:sp modelId="{8E05B6A5-9884-4C62-AC11-06A3A4A25F55}">
      <dsp:nvSpPr>
        <dsp:cNvPr id="0" name=""/>
        <dsp:cNvSpPr/>
      </dsp:nvSpPr>
      <dsp:spPr>
        <a:xfrm>
          <a:off x="1549372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2AFC2-44B0-4110-BFF0-4B09D4E3265E}">
      <dsp:nvSpPr>
        <dsp:cNvPr id="0" name=""/>
        <dsp:cNvSpPr/>
      </dsp:nvSpPr>
      <dsp:spPr>
        <a:xfrm>
          <a:off x="2346099" y="0"/>
          <a:ext cx="111608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rgbClr val="002060"/>
              </a:solidFill>
              <a:latin typeface="Corbel" panose="020B0503020204020204"/>
            </a:rPr>
            <a:t>Apply</a:t>
          </a:r>
        </a:p>
      </dsp:txBody>
      <dsp:txXfrm>
        <a:off x="2346099" y="0"/>
        <a:ext cx="1116085" cy="1463040"/>
      </dsp:txXfrm>
    </dsp:sp>
    <dsp:sp modelId="{77849474-96A1-4F44-8946-7B389F0013D6}">
      <dsp:nvSpPr>
        <dsp:cNvPr id="0" name=""/>
        <dsp:cNvSpPr/>
      </dsp:nvSpPr>
      <dsp:spPr>
        <a:xfrm>
          <a:off x="2721261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0AA3A-7A48-4987-924D-BF5DD791E290}">
      <dsp:nvSpPr>
        <dsp:cNvPr id="0" name=""/>
        <dsp:cNvSpPr/>
      </dsp:nvSpPr>
      <dsp:spPr>
        <a:xfrm>
          <a:off x="3517988" y="2194559"/>
          <a:ext cx="1116085" cy="14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rgbClr val="002060"/>
              </a:solidFill>
              <a:latin typeface="Corbel" panose="020B0503020204020204"/>
            </a:rPr>
            <a:t>Manifest</a:t>
          </a:r>
          <a:endParaRPr lang="en-US" sz="1700" b="1" kern="1200">
            <a:solidFill>
              <a:srgbClr val="002060"/>
            </a:solidFill>
          </a:endParaRPr>
        </a:p>
      </dsp:txBody>
      <dsp:txXfrm>
        <a:off x="3517988" y="2194559"/>
        <a:ext cx="1116085" cy="1463040"/>
      </dsp:txXfrm>
    </dsp:sp>
    <dsp:sp modelId="{20A2A97D-4D6B-48B6-98C2-F86CA65A01B5}">
      <dsp:nvSpPr>
        <dsp:cNvPr id="0" name=""/>
        <dsp:cNvSpPr/>
      </dsp:nvSpPr>
      <dsp:spPr>
        <a:xfrm>
          <a:off x="3893151" y="1645920"/>
          <a:ext cx="365760" cy="365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804" y="1529450"/>
          <a:ext cx="2123043" cy="849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bg1"/>
              </a:solidFill>
              <a:latin typeface="Corbel" panose="020B0503020204020204"/>
            </a:rPr>
            <a:t>RECEIVING</a:t>
          </a:r>
          <a:endParaRPr lang="en-US" sz="2000" b="0" kern="1200">
            <a:solidFill>
              <a:schemeClr val="bg1"/>
            </a:solidFill>
          </a:endParaRPr>
        </a:p>
      </dsp:txBody>
      <dsp:txXfrm>
        <a:off x="1804" y="1529450"/>
        <a:ext cx="1910739" cy="849217"/>
      </dsp:txXfrm>
    </dsp:sp>
    <dsp:sp modelId="{65EBFD0B-B377-49EB-AD05-9418B0AE457E}">
      <dsp:nvSpPr>
        <dsp:cNvPr id="0" name=""/>
        <dsp:cNvSpPr/>
      </dsp:nvSpPr>
      <dsp:spPr>
        <a:xfrm>
          <a:off x="1700238" y="1529450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STOWING</a:t>
          </a:r>
          <a:endParaRPr lang="en-US" sz="2000" kern="1200"/>
        </a:p>
      </dsp:txBody>
      <dsp:txXfrm>
        <a:off x="2124847" y="1529450"/>
        <a:ext cx="1273826" cy="849217"/>
      </dsp:txXfrm>
    </dsp:sp>
    <dsp:sp modelId="{C783A8B9-466F-4717-A0AF-E4B332F8CB2C}">
      <dsp:nvSpPr>
        <dsp:cNvPr id="0" name=""/>
        <dsp:cNvSpPr/>
      </dsp:nvSpPr>
      <dsp:spPr>
        <a:xfrm>
          <a:off x="3398673" y="1529450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PICKING</a:t>
          </a:r>
          <a:endParaRPr lang="en-US" sz="2000" kern="1200"/>
        </a:p>
      </dsp:txBody>
      <dsp:txXfrm>
        <a:off x="3823282" y="1529450"/>
        <a:ext cx="1273826" cy="849217"/>
      </dsp:txXfrm>
    </dsp:sp>
    <dsp:sp modelId="{745C339C-6521-4842-A446-B41FAADE213E}">
      <dsp:nvSpPr>
        <dsp:cNvPr id="0" name=""/>
        <dsp:cNvSpPr/>
      </dsp:nvSpPr>
      <dsp:spPr>
        <a:xfrm>
          <a:off x="5097107" y="1529450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FLOWING</a:t>
          </a:r>
        </a:p>
      </dsp:txBody>
      <dsp:txXfrm>
        <a:off x="5521716" y="1529450"/>
        <a:ext cx="1273826" cy="849217"/>
      </dsp:txXfrm>
    </dsp:sp>
    <dsp:sp modelId="{E9C78C1E-6113-449C-B22E-0538CA2EBC34}">
      <dsp:nvSpPr>
        <dsp:cNvPr id="0" name=""/>
        <dsp:cNvSpPr/>
      </dsp:nvSpPr>
      <dsp:spPr>
        <a:xfrm>
          <a:off x="6795542" y="1529450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PACKING</a:t>
          </a:r>
        </a:p>
      </dsp:txBody>
      <dsp:txXfrm>
        <a:off x="7220151" y="1529450"/>
        <a:ext cx="1273826" cy="849217"/>
      </dsp:txXfrm>
    </dsp:sp>
    <dsp:sp modelId="{823745A2-9760-48FF-9AB8-A019C3A1636C}">
      <dsp:nvSpPr>
        <dsp:cNvPr id="0" name=""/>
        <dsp:cNvSpPr/>
      </dsp:nvSpPr>
      <dsp:spPr>
        <a:xfrm>
          <a:off x="8493976" y="1529450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orbel" panose="020B0503020204020204"/>
            </a:rPr>
            <a:t>SLAMING</a:t>
          </a:r>
        </a:p>
      </dsp:txBody>
      <dsp:txXfrm>
        <a:off x="8918585" y="1529450"/>
        <a:ext cx="1273826" cy="849217"/>
      </dsp:txXfrm>
    </dsp:sp>
    <dsp:sp modelId="{AF76D071-C4CE-4C75-9F4E-C43F6BA21C08}">
      <dsp:nvSpPr>
        <dsp:cNvPr id="0" name=""/>
        <dsp:cNvSpPr/>
      </dsp:nvSpPr>
      <dsp:spPr>
        <a:xfrm>
          <a:off x="10192411" y="1529450"/>
          <a:ext cx="2123043" cy="849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2060"/>
              </a:solidFill>
              <a:latin typeface="Corbel" panose="020B0503020204020204"/>
            </a:rPr>
            <a:t>SHIPPING</a:t>
          </a:r>
        </a:p>
      </dsp:txBody>
      <dsp:txXfrm>
        <a:off x="10617020" y="1529450"/>
        <a:ext cx="1273826" cy="849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2072587"/>
          <a:ext cx="12189892" cy="1776503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537392" y="2472300"/>
          <a:ext cx="977077" cy="9770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2051861" y="2072587"/>
          <a:ext cx="10138030" cy="1776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13" tIns="188013" rIns="188013" bIns="1880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How Smart warehouse management helped Amazon</a:t>
          </a:r>
          <a:r>
            <a:rPr lang="en-US" sz="2500" b="1" kern="1200">
              <a:latin typeface="Corbel" panose="020B0503020204020204"/>
            </a:rPr>
            <a:t> /</a:t>
          </a:r>
          <a:r>
            <a:rPr lang="en-US" sz="2500" b="1" kern="1200"/>
            <a:t> Alibaba to achieve operation excellence?</a:t>
          </a:r>
          <a:r>
            <a:rPr lang="en-US" sz="2500" b="1" kern="1200">
              <a:latin typeface="Corbel" panose="020B0503020204020204"/>
            </a:rPr>
            <a:t> </a:t>
          </a:r>
          <a:endParaRPr lang="en-US" sz="2500" b="1" kern="1200">
            <a:latin typeface="Segoe Print"/>
          </a:endParaRPr>
        </a:p>
      </dsp:txBody>
      <dsp:txXfrm>
        <a:off x="2051861" y="2072587"/>
        <a:ext cx="10138030" cy="177650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80B51-F0DB-49DA-A5B5-83DC9030AF63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7A0B1-510C-445C-AB5D-1C8E4605DE26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385D5-7DD9-44A5-95F7-89EE59B79738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Corbel" panose="020B0503020204020204"/>
            </a:rPr>
            <a:t>Strategic Business Objectives of Information System</a:t>
          </a:r>
          <a:endParaRPr lang="en-US" sz="2500" b="0" kern="1200">
            <a:latin typeface="Corbel" panose="020B0503020204020204"/>
          </a:endParaRPr>
        </a:p>
      </dsp:txBody>
      <dsp:txXfrm>
        <a:off x="1021048" y="1031361"/>
        <a:ext cx="11168843" cy="88402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5338-38DA-4458-85DE-574B876FC762}">
      <dsp:nvSpPr>
        <dsp:cNvPr id="0" name=""/>
        <dsp:cNvSpPr/>
      </dsp:nvSpPr>
      <dsp:spPr>
        <a:xfrm>
          <a:off x="1399" y="536811"/>
          <a:ext cx="2291703" cy="22917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20" tIns="25400" rIns="12612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Operational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Excellence</a:t>
          </a:r>
          <a:endParaRPr lang="en-US" sz="2000" b="1" kern="1200">
            <a:solidFill>
              <a:schemeClr val="bg1"/>
            </a:solidFill>
          </a:endParaRPr>
        </a:p>
      </dsp:txBody>
      <dsp:txXfrm>
        <a:off x="337011" y="872423"/>
        <a:ext cx="1620479" cy="1620479"/>
      </dsp:txXfrm>
    </dsp:sp>
    <dsp:sp modelId="{48730067-0AE1-4D55-BE10-B8C826DF6035}">
      <dsp:nvSpPr>
        <dsp:cNvPr id="0" name=""/>
        <dsp:cNvSpPr/>
      </dsp:nvSpPr>
      <dsp:spPr>
        <a:xfrm>
          <a:off x="1834761" y="536811"/>
          <a:ext cx="2291703" cy="22917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20" tIns="25400" rIns="12612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New products,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services &amp;</a:t>
          </a:r>
          <a:r>
            <a:rPr lang="en-US" sz="2000" b="1" kern="1200">
              <a:solidFill>
                <a:schemeClr val="bg1"/>
              </a:solidFill>
            </a:rPr>
            <a:t>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Business</a:t>
          </a:r>
          <a:r>
            <a:rPr lang="en-US" sz="2000" b="1" kern="1200">
              <a:solidFill>
                <a:schemeClr val="bg1"/>
              </a:solidFill>
            </a:rPr>
            <a:t>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models</a:t>
          </a:r>
          <a:endParaRPr lang="en-US" sz="2000" b="1" kern="1200">
            <a:solidFill>
              <a:schemeClr val="bg1"/>
            </a:solidFill>
          </a:endParaRPr>
        </a:p>
      </dsp:txBody>
      <dsp:txXfrm>
        <a:off x="2170373" y="872423"/>
        <a:ext cx="1620479" cy="1620479"/>
      </dsp:txXfrm>
    </dsp:sp>
    <dsp:sp modelId="{D62C1993-F7BF-4429-986B-9975BE907D5B}">
      <dsp:nvSpPr>
        <dsp:cNvPr id="0" name=""/>
        <dsp:cNvSpPr/>
      </dsp:nvSpPr>
      <dsp:spPr>
        <a:xfrm>
          <a:off x="3668124" y="536811"/>
          <a:ext cx="2291703" cy="22917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20" tIns="25400" rIns="12612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Customer and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Supplier</a:t>
          </a:r>
          <a:r>
            <a:rPr lang="en-US" sz="2000" b="1" kern="1200">
              <a:solidFill>
                <a:schemeClr val="bg1"/>
              </a:solidFill>
            </a:rPr>
            <a:t>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Intimacy</a:t>
          </a:r>
        </a:p>
      </dsp:txBody>
      <dsp:txXfrm>
        <a:off x="4003736" y="872423"/>
        <a:ext cx="1620479" cy="1620479"/>
      </dsp:txXfrm>
    </dsp:sp>
    <dsp:sp modelId="{8F635C3F-C4C2-40D6-A5B8-7B414B3795D2}">
      <dsp:nvSpPr>
        <dsp:cNvPr id="0" name=""/>
        <dsp:cNvSpPr/>
      </dsp:nvSpPr>
      <dsp:spPr>
        <a:xfrm>
          <a:off x="5501486" y="536811"/>
          <a:ext cx="2291703" cy="22917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20" tIns="25400" rIns="12612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Improved Decision</a:t>
          </a:r>
          <a:r>
            <a:rPr lang="en-US" sz="2000" b="1" kern="1200">
              <a:solidFill>
                <a:schemeClr val="bg1"/>
              </a:solidFill>
            </a:rPr>
            <a:t> </a:t>
          </a: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Making</a:t>
          </a:r>
        </a:p>
      </dsp:txBody>
      <dsp:txXfrm>
        <a:off x="5837098" y="872423"/>
        <a:ext cx="1620479" cy="1620479"/>
      </dsp:txXfrm>
    </dsp:sp>
    <dsp:sp modelId="{C0BBF6B4-8725-4130-B3AE-0A6D48C6BD5A}">
      <dsp:nvSpPr>
        <dsp:cNvPr id="0" name=""/>
        <dsp:cNvSpPr/>
      </dsp:nvSpPr>
      <dsp:spPr>
        <a:xfrm>
          <a:off x="7334849" y="536811"/>
          <a:ext cx="2291703" cy="22917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20" tIns="25400" rIns="126120" bIns="254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Competitive Advantage </a:t>
          </a:r>
        </a:p>
      </dsp:txBody>
      <dsp:txXfrm>
        <a:off x="7670461" y="872423"/>
        <a:ext cx="1620479" cy="1620479"/>
      </dsp:txXfrm>
    </dsp:sp>
    <dsp:sp modelId="{01B0C450-A0E4-4DC9-8F9B-A0C25A2CC345}">
      <dsp:nvSpPr>
        <dsp:cNvPr id="0" name=""/>
        <dsp:cNvSpPr/>
      </dsp:nvSpPr>
      <dsp:spPr>
        <a:xfrm>
          <a:off x="9168211" y="536811"/>
          <a:ext cx="2291703" cy="22917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6120" tIns="25400" rIns="12612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Survival</a:t>
          </a:r>
          <a:br>
            <a:rPr lang="en-US" sz="2000" b="1" kern="1200">
              <a:solidFill>
                <a:schemeClr val="bg1"/>
              </a:solidFill>
              <a:latin typeface="Corbel" panose="020B0503020204020204"/>
            </a:rPr>
          </a:br>
          <a:br>
            <a:rPr lang="en-US" sz="2000" b="1" kern="1200">
              <a:solidFill>
                <a:schemeClr val="bg1"/>
              </a:solidFill>
              <a:latin typeface="Corbel" panose="020B0503020204020204"/>
            </a:rPr>
          </a:br>
          <a:r>
            <a:rPr lang="en-US" sz="2000" b="1" kern="1200">
              <a:solidFill>
                <a:schemeClr val="bg1"/>
              </a:solidFill>
              <a:latin typeface="Corbel" panose="020B0503020204020204"/>
            </a:rPr>
            <a:t>  </a:t>
          </a:r>
          <a:endParaRPr lang="en-US" sz="2000" b="1" kern="1200">
            <a:solidFill>
              <a:schemeClr val="bg1"/>
            </a:solidFill>
          </a:endParaRPr>
        </a:p>
      </dsp:txBody>
      <dsp:txXfrm>
        <a:off x="9503823" y="872423"/>
        <a:ext cx="1620479" cy="16204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80B51-F0DB-49DA-A5B5-83DC9030AF63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7A0B1-510C-445C-AB5D-1C8E4605DE26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385D5-7DD9-44A5-95F7-89EE59B79738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Corbel" panose="020B0503020204020204"/>
            </a:rPr>
            <a:t>BUSINESS PROCESS AUTOMATION</a:t>
          </a:r>
        </a:p>
      </dsp:txBody>
      <dsp:txXfrm>
        <a:off x="1021048" y="1031361"/>
        <a:ext cx="11168843" cy="88402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DD8DE-ED7F-459D-AAF8-4BB97F82DF75}">
      <dsp:nvSpPr>
        <dsp:cNvPr id="0" name=""/>
        <dsp:cNvSpPr/>
      </dsp:nvSpPr>
      <dsp:spPr>
        <a:xfrm>
          <a:off x="1828799" y="1385"/>
          <a:ext cx="2743200" cy="750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solidFill>
                <a:srgbClr val="002060"/>
              </a:solidFill>
            </a:rPr>
            <a:t>Improve </a:t>
          </a: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Efficiency</a:t>
          </a:r>
          <a:r>
            <a:rPr lang="en-US" sz="1900" b="1" kern="1200">
              <a:solidFill>
                <a:srgbClr val="002060"/>
              </a:solidFill>
            </a:rPr>
            <a:t> </a:t>
          </a:r>
        </a:p>
      </dsp:txBody>
      <dsp:txXfrm>
        <a:off x="1828799" y="95169"/>
        <a:ext cx="2461847" cy="562707"/>
      </dsp:txXfrm>
    </dsp:sp>
    <dsp:sp modelId="{1C5F951A-0C92-43B2-8BF2-3162D26EC3F4}">
      <dsp:nvSpPr>
        <dsp:cNvPr id="0" name=""/>
        <dsp:cNvSpPr/>
      </dsp:nvSpPr>
      <dsp:spPr>
        <a:xfrm>
          <a:off x="0" y="1385"/>
          <a:ext cx="1828800" cy="7502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rgbClr val="002060"/>
              </a:solidFill>
              <a:latin typeface="Corbel" panose="020B0503020204020204"/>
            </a:rPr>
            <a:t>01</a:t>
          </a:r>
          <a:endParaRPr lang="en-US" sz="3800" kern="1200">
            <a:solidFill>
              <a:srgbClr val="002060"/>
            </a:solidFill>
          </a:endParaRPr>
        </a:p>
      </dsp:txBody>
      <dsp:txXfrm>
        <a:off x="36625" y="38010"/>
        <a:ext cx="1755550" cy="677025"/>
      </dsp:txXfrm>
    </dsp:sp>
    <dsp:sp modelId="{E02EC1E1-1C1E-49BE-8DB7-D57493422A08}">
      <dsp:nvSpPr>
        <dsp:cNvPr id="0" name=""/>
        <dsp:cNvSpPr/>
      </dsp:nvSpPr>
      <dsp:spPr>
        <a:xfrm>
          <a:off x="1828799" y="826688"/>
          <a:ext cx="2743200" cy="750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Enhance The</a:t>
          </a:r>
          <a:r>
            <a:rPr lang="en-US" sz="1900" b="1" kern="1200">
              <a:solidFill>
                <a:srgbClr val="002060"/>
              </a:solidFill>
            </a:rPr>
            <a:t> </a:t>
          </a: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Customer</a:t>
          </a:r>
          <a:r>
            <a:rPr lang="en-US" sz="1900" b="1" kern="1200">
              <a:solidFill>
                <a:srgbClr val="002060"/>
              </a:solidFill>
            </a:rPr>
            <a:t> </a:t>
          </a: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Experience</a:t>
          </a:r>
          <a:r>
            <a:rPr lang="en-US" sz="1900" kern="1200">
              <a:solidFill>
                <a:srgbClr val="002060"/>
              </a:solidFill>
              <a:latin typeface="Corbel" panose="020B0503020204020204"/>
            </a:rPr>
            <a:t> </a:t>
          </a:r>
          <a:endParaRPr lang="en-US" sz="1900" kern="1200">
            <a:solidFill>
              <a:srgbClr val="002060"/>
            </a:solidFill>
          </a:endParaRPr>
        </a:p>
      </dsp:txBody>
      <dsp:txXfrm>
        <a:off x="1828799" y="920472"/>
        <a:ext cx="2461847" cy="562707"/>
      </dsp:txXfrm>
    </dsp:sp>
    <dsp:sp modelId="{98019E21-E894-4C43-9481-6CBE46EDB090}">
      <dsp:nvSpPr>
        <dsp:cNvPr id="0" name=""/>
        <dsp:cNvSpPr/>
      </dsp:nvSpPr>
      <dsp:spPr>
        <a:xfrm>
          <a:off x="0" y="826688"/>
          <a:ext cx="1828800" cy="7502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rgbClr val="002060"/>
              </a:solidFill>
              <a:latin typeface="Corbel" panose="020B0503020204020204"/>
            </a:rPr>
            <a:t>02</a:t>
          </a:r>
          <a:endParaRPr lang="en-US" sz="3800" kern="1200">
            <a:solidFill>
              <a:srgbClr val="002060"/>
            </a:solidFill>
          </a:endParaRPr>
        </a:p>
      </dsp:txBody>
      <dsp:txXfrm>
        <a:off x="36625" y="863313"/>
        <a:ext cx="1755550" cy="677025"/>
      </dsp:txXfrm>
    </dsp:sp>
    <dsp:sp modelId="{20FAA3E8-61E9-4327-9483-5F159C9B16E4}">
      <dsp:nvSpPr>
        <dsp:cNvPr id="0" name=""/>
        <dsp:cNvSpPr/>
      </dsp:nvSpPr>
      <dsp:spPr>
        <a:xfrm>
          <a:off x="1828799" y="1651991"/>
          <a:ext cx="2743200" cy="750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Enable Connectivity</a:t>
          </a:r>
          <a:r>
            <a:rPr lang="en-US" sz="1900" kern="1200">
              <a:solidFill>
                <a:srgbClr val="002060"/>
              </a:solidFill>
              <a:latin typeface="Corbel" panose="020B0503020204020204"/>
            </a:rPr>
            <a:t> </a:t>
          </a:r>
          <a:endParaRPr lang="en-US" sz="1900" kern="1200">
            <a:solidFill>
              <a:srgbClr val="002060"/>
            </a:solidFill>
          </a:endParaRPr>
        </a:p>
      </dsp:txBody>
      <dsp:txXfrm>
        <a:off x="1828799" y="1745775"/>
        <a:ext cx="2461847" cy="562707"/>
      </dsp:txXfrm>
    </dsp:sp>
    <dsp:sp modelId="{F08BF02D-8DC6-462E-BB98-980AFFF76EE9}">
      <dsp:nvSpPr>
        <dsp:cNvPr id="0" name=""/>
        <dsp:cNvSpPr/>
      </dsp:nvSpPr>
      <dsp:spPr>
        <a:xfrm>
          <a:off x="0" y="1651991"/>
          <a:ext cx="1828800" cy="7502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rgbClr val="002060"/>
              </a:solidFill>
              <a:latin typeface="Corbel" panose="020B0503020204020204"/>
            </a:rPr>
            <a:t>03</a:t>
          </a:r>
        </a:p>
      </dsp:txBody>
      <dsp:txXfrm>
        <a:off x="36625" y="1688616"/>
        <a:ext cx="1755550" cy="677025"/>
      </dsp:txXfrm>
    </dsp:sp>
    <dsp:sp modelId="{1EE975E1-7792-41A0-BFFC-73AC5734A501}">
      <dsp:nvSpPr>
        <dsp:cNvPr id="0" name=""/>
        <dsp:cNvSpPr/>
      </dsp:nvSpPr>
      <dsp:spPr>
        <a:xfrm>
          <a:off x="1828799" y="2477294"/>
          <a:ext cx="2743200" cy="750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Promote</a:t>
          </a:r>
          <a:r>
            <a:rPr lang="en-US" sz="1900" b="1" kern="1200">
              <a:solidFill>
                <a:srgbClr val="002060"/>
              </a:solidFill>
            </a:rPr>
            <a:t> </a:t>
          </a: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Collaboration</a:t>
          </a:r>
          <a:endParaRPr lang="en-US" sz="1900" b="1" kern="1200">
            <a:solidFill>
              <a:srgbClr val="002060"/>
            </a:solidFill>
          </a:endParaRPr>
        </a:p>
      </dsp:txBody>
      <dsp:txXfrm>
        <a:off x="1828799" y="2571078"/>
        <a:ext cx="2461847" cy="562707"/>
      </dsp:txXfrm>
    </dsp:sp>
    <dsp:sp modelId="{C1624B5A-EEC2-49E8-977F-5EE57A007342}">
      <dsp:nvSpPr>
        <dsp:cNvPr id="0" name=""/>
        <dsp:cNvSpPr/>
      </dsp:nvSpPr>
      <dsp:spPr>
        <a:xfrm>
          <a:off x="0" y="2477294"/>
          <a:ext cx="1828800" cy="7502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rgbClr val="002060"/>
              </a:solidFill>
              <a:latin typeface="Corbel" panose="020B0503020204020204"/>
            </a:rPr>
            <a:t>04</a:t>
          </a:r>
        </a:p>
      </dsp:txBody>
      <dsp:txXfrm>
        <a:off x="36625" y="2513919"/>
        <a:ext cx="1755550" cy="677025"/>
      </dsp:txXfrm>
    </dsp:sp>
    <dsp:sp modelId="{E6BEE7D3-25DB-49A4-A5DE-9B55A45D27EF}">
      <dsp:nvSpPr>
        <dsp:cNvPr id="0" name=""/>
        <dsp:cNvSpPr/>
      </dsp:nvSpPr>
      <dsp:spPr>
        <a:xfrm>
          <a:off x="1828799" y="3302596"/>
          <a:ext cx="2743200" cy="7502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solidFill>
                <a:srgbClr val="002060"/>
              </a:solidFill>
              <a:latin typeface="Corbel" panose="020B0503020204020204"/>
            </a:rPr>
            <a:t>Business Orchestration</a:t>
          </a:r>
          <a:r>
            <a:rPr lang="en-US" sz="1900" b="1" kern="1200">
              <a:latin typeface="Corbel" panose="020B0503020204020204"/>
            </a:rPr>
            <a:t> </a:t>
          </a:r>
          <a:endParaRPr lang="en-US" sz="1900" b="1" kern="1200"/>
        </a:p>
      </dsp:txBody>
      <dsp:txXfrm>
        <a:off x="1828799" y="3396380"/>
        <a:ext cx="2461847" cy="562707"/>
      </dsp:txXfrm>
    </dsp:sp>
    <dsp:sp modelId="{42F6F057-6731-410F-87BE-6B0B104F3B14}">
      <dsp:nvSpPr>
        <dsp:cNvPr id="0" name=""/>
        <dsp:cNvSpPr/>
      </dsp:nvSpPr>
      <dsp:spPr>
        <a:xfrm>
          <a:off x="0" y="3302596"/>
          <a:ext cx="1828800" cy="7502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rgbClr val="002060"/>
              </a:solidFill>
              <a:latin typeface="Corbel" panose="020B0503020204020204"/>
            </a:rPr>
            <a:t>05</a:t>
          </a:r>
        </a:p>
      </dsp:txBody>
      <dsp:txXfrm>
        <a:off x="36625" y="3339221"/>
        <a:ext cx="1755550" cy="67702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80B51-F0DB-49DA-A5B5-83DC9030AF63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7A0B1-510C-445C-AB5D-1C8E4605DE26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385D5-7DD9-44A5-95F7-89EE59B79738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Corbel" panose="020B0503020204020204"/>
            </a:rPr>
            <a:t>COLLABORATION TECHNOLOGY</a:t>
          </a:r>
        </a:p>
      </dsp:txBody>
      <dsp:txXfrm>
        <a:off x="1021048" y="1031361"/>
        <a:ext cx="11168843" cy="88402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17CB6-11A7-4D08-8E56-108C2BBD7172}">
      <dsp:nvSpPr>
        <dsp:cNvPr id="0" name=""/>
        <dsp:cNvSpPr/>
      </dsp:nvSpPr>
      <dsp:spPr>
        <a:xfrm>
          <a:off x="4422" y="114146"/>
          <a:ext cx="1933409" cy="2301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Improved </a:t>
          </a:r>
          <a:r>
            <a:rPr lang="en-US" sz="1800" kern="1200">
              <a:latin typeface="Corbel" panose="020B0503020204020204"/>
            </a:rPr>
            <a:t>The</a:t>
          </a:r>
          <a:r>
            <a:rPr lang="en-US" sz="1800" kern="1200"/>
            <a:t> </a:t>
          </a:r>
          <a:r>
            <a:rPr lang="en-US" sz="1800" kern="1200">
              <a:latin typeface="Corbel" panose="020B0503020204020204"/>
            </a:rPr>
            <a:t>Customer</a:t>
          </a:r>
          <a:r>
            <a:rPr lang="en-US" sz="1800" kern="1200"/>
            <a:t> </a:t>
          </a:r>
          <a:r>
            <a:rPr lang="en-US" sz="1800" kern="1200">
              <a:latin typeface="Corbel" panose="020B0503020204020204"/>
            </a:rPr>
            <a:t>Experience</a:t>
          </a:r>
        </a:p>
      </dsp:txBody>
      <dsp:txXfrm>
        <a:off x="61050" y="170774"/>
        <a:ext cx="1820153" cy="2188710"/>
      </dsp:txXfrm>
    </dsp:sp>
    <dsp:sp modelId="{ED6D23D2-67A3-4010-AF83-B5914B76409B}">
      <dsp:nvSpPr>
        <dsp:cNvPr id="0" name=""/>
        <dsp:cNvSpPr/>
      </dsp:nvSpPr>
      <dsp:spPr>
        <a:xfrm>
          <a:off x="2131173" y="1025386"/>
          <a:ext cx="409882" cy="479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31173" y="1121283"/>
        <a:ext cx="286917" cy="287691"/>
      </dsp:txXfrm>
    </dsp:sp>
    <dsp:sp modelId="{867E1CA3-CD02-4586-9A6F-073577451CE8}">
      <dsp:nvSpPr>
        <dsp:cNvPr id="0" name=""/>
        <dsp:cNvSpPr/>
      </dsp:nvSpPr>
      <dsp:spPr>
        <a:xfrm>
          <a:off x="2711196" y="114146"/>
          <a:ext cx="1933409" cy="2301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rbel" panose="020B0503020204020204"/>
            </a:rPr>
            <a:t>Improved</a:t>
          </a:r>
          <a:r>
            <a:rPr lang="en-US" sz="1800" kern="1200"/>
            <a:t> </a:t>
          </a:r>
          <a:r>
            <a:rPr lang="en-US" sz="1800" kern="1200">
              <a:latin typeface="Corbel" panose="020B0503020204020204"/>
            </a:rPr>
            <a:t>External Collaboration</a:t>
          </a:r>
          <a:r>
            <a:rPr lang="en-US" sz="1800" kern="1200"/>
            <a:t> and </a:t>
          </a:r>
          <a:r>
            <a:rPr lang="en-US" sz="1800" kern="1200">
              <a:latin typeface="Corbel" panose="020B0503020204020204"/>
            </a:rPr>
            <a:t>Communications</a:t>
          </a:r>
          <a:r>
            <a:rPr lang="en-US" sz="1800" kern="1200"/>
            <a:t> to enhance vendor/supplier relationships</a:t>
          </a:r>
          <a:r>
            <a:rPr lang="en-US" sz="1800" kern="1200">
              <a:latin typeface="Corbel" panose="020B0503020204020204"/>
            </a:rPr>
            <a:t> </a:t>
          </a:r>
        </a:p>
      </dsp:txBody>
      <dsp:txXfrm>
        <a:off x="2767824" y="170774"/>
        <a:ext cx="1820153" cy="2188710"/>
      </dsp:txXfrm>
    </dsp:sp>
    <dsp:sp modelId="{675695AD-B5D7-4C52-9A29-E5F65DEDDBFE}">
      <dsp:nvSpPr>
        <dsp:cNvPr id="0" name=""/>
        <dsp:cNvSpPr/>
      </dsp:nvSpPr>
      <dsp:spPr>
        <a:xfrm>
          <a:off x="4837947" y="1025386"/>
          <a:ext cx="409882" cy="479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837947" y="1121283"/>
        <a:ext cx="286917" cy="287691"/>
      </dsp:txXfrm>
    </dsp:sp>
    <dsp:sp modelId="{415678BC-04AE-44E7-BF34-C0A443CF4C68}">
      <dsp:nvSpPr>
        <dsp:cNvPr id="0" name=""/>
        <dsp:cNvSpPr/>
      </dsp:nvSpPr>
      <dsp:spPr>
        <a:xfrm>
          <a:off x="5417969" y="114146"/>
          <a:ext cx="1933409" cy="2301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Enabled </a:t>
          </a:r>
          <a:r>
            <a:rPr lang="en-US" sz="1800" kern="1200">
              <a:latin typeface="Corbel" panose="020B0503020204020204"/>
            </a:rPr>
            <a:t>Real-Time</a:t>
          </a:r>
          <a:r>
            <a:rPr lang="en-US" sz="1800" kern="1200"/>
            <a:t> </a:t>
          </a:r>
          <a:r>
            <a:rPr lang="en-US" sz="1800" kern="1200">
              <a:latin typeface="Corbel" panose="020B0503020204020204"/>
            </a:rPr>
            <a:t>Information</a:t>
          </a:r>
          <a:r>
            <a:rPr lang="en-US" sz="1800" kern="1200"/>
            <a:t> </a:t>
          </a:r>
          <a:r>
            <a:rPr lang="en-US" sz="1800" kern="1200">
              <a:latin typeface="Corbel" panose="020B0503020204020204"/>
            </a:rPr>
            <a:t>Exchange</a:t>
          </a:r>
          <a:r>
            <a:rPr lang="en-US" sz="1800" kern="1200"/>
            <a:t> to facilitate business processes</a:t>
          </a:r>
          <a:r>
            <a:rPr lang="en-US" sz="1800" kern="1200">
              <a:latin typeface="Corbel" panose="020B0503020204020204"/>
            </a:rPr>
            <a:t> </a:t>
          </a:r>
          <a:endParaRPr lang="en-US" sz="1800" kern="1200"/>
        </a:p>
      </dsp:txBody>
      <dsp:txXfrm>
        <a:off x="5474597" y="170774"/>
        <a:ext cx="1820153" cy="2188710"/>
      </dsp:txXfrm>
    </dsp:sp>
    <dsp:sp modelId="{C4AA0720-FF02-43F8-B9CB-B01574FA991C}">
      <dsp:nvSpPr>
        <dsp:cNvPr id="0" name=""/>
        <dsp:cNvSpPr/>
      </dsp:nvSpPr>
      <dsp:spPr>
        <a:xfrm>
          <a:off x="7544720" y="1025386"/>
          <a:ext cx="409882" cy="479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544720" y="1121283"/>
        <a:ext cx="286917" cy="287691"/>
      </dsp:txXfrm>
    </dsp:sp>
    <dsp:sp modelId="{EB227D35-20F4-4FD1-B8AD-013E64CD03F8}">
      <dsp:nvSpPr>
        <dsp:cNvPr id="0" name=""/>
        <dsp:cNvSpPr/>
      </dsp:nvSpPr>
      <dsp:spPr>
        <a:xfrm>
          <a:off x="8124743" y="114146"/>
          <a:ext cx="1933409" cy="2301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Facilitated </a:t>
          </a:r>
          <a:r>
            <a:rPr lang="en-US" sz="1800" kern="1200">
              <a:latin typeface="Corbel" panose="020B0503020204020204"/>
            </a:rPr>
            <a:t>Project Management </a:t>
          </a:r>
          <a:endParaRPr lang="en-US" sz="1800" kern="1200"/>
        </a:p>
      </dsp:txBody>
      <dsp:txXfrm>
        <a:off x="8181371" y="170774"/>
        <a:ext cx="1820153" cy="21887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 panose="020B0503020204020204"/>
            </a:rPr>
            <a:t>         </a:t>
          </a:r>
          <a:r>
            <a:rPr lang="en-US" sz="2500" b="0" kern="1200"/>
            <a:t>Jungle Scout’s survey of nearly 5,000 Amazon sellers</a:t>
          </a:r>
          <a:r>
            <a:rPr lang="en-US" sz="2500" b="0" kern="1200">
              <a:latin typeface="Corbel" panose="020B0503020204020204"/>
            </a:rPr>
            <a:t> </a:t>
          </a:r>
          <a:endParaRPr lang="en-US" sz="2500" b="1" kern="1200">
            <a:latin typeface="Segoe Print"/>
          </a:endParaRPr>
        </a:p>
      </dsp:txBody>
      <dsp:txXfrm>
        <a:off x="1021048" y="1031361"/>
        <a:ext cx="11168843" cy="8840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785" y="1533768"/>
          <a:ext cx="2101452" cy="8405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chemeClr val="bg1"/>
              </a:solidFill>
              <a:latin typeface="Corbel"/>
            </a:rPr>
            <a:t>RECEIVING</a:t>
          </a:r>
        </a:p>
      </dsp:txBody>
      <dsp:txXfrm>
        <a:off x="1785" y="1533768"/>
        <a:ext cx="1891307" cy="840581"/>
      </dsp:txXfrm>
    </dsp:sp>
    <dsp:sp modelId="{65EBFD0B-B377-49EB-AD05-9418B0AE457E}">
      <dsp:nvSpPr>
        <dsp:cNvPr id="0" name=""/>
        <dsp:cNvSpPr/>
      </dsp:nvSpPr>
      <dsp:spPr>
        <a:xfrm>
          <a:off x="1682948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STOWING</a:t>
          </a:r>
          <a:endParaRPr lang="en-US" sz="2100" kern="1200"/>
        </a:p>
      </dsp:txBody>
      <dsp:txXfrm>
        <a:off x="2103239" y="1533768"/>
        <a:ext cx="1260871" cy="840581"/>
      </dsp:txXfrm>
    </dsp:sp>
    <dsp:sp modelId="{C783A8B9-466F-4717-A0AF-E4B332F8CB2C}">
      <dsp:nvSpPr>
        <dsp:cNvPr id="0" name=""/>
        <dsp:cNvSpPr/>
      </dsp:nvSpPr>
      <dsp:spPr>
        <a:xfrm>
          <a:off x="336411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PICKING</a:t>
          </a:r>
          <a:endParaRPr lang="en-US" sz="2100" kern="1200"/>
        </a:p>
      </dsp:txBody>
      <dsp:txXfrm>
        <a:off x="3784401" y="1533768"/>
        <a:ext cx="1260871" cy="840581"/>
      </dsp:txXfrm>
    </dsp:sp>
    <dsp:sp modelId="{745C339C-6521-4842-A446-B41FAADE213E}">
      <dsp:nvSpPr>
        <dsp:cNvPr id="0" name=""/>
        <dsp:cNvSpPr/>
      </dsp:nvSpPr>
      <dsp:spPr>
        <a:xfrm>
          <a:off x="5045273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FLOWING</a:t>
          </a:r>
        </a:p>
      </dsp:txBody>
      <dsp:txXfrm>
        <a:off x="5465564" y="1533768"/>
        <a:ext cx="1260871" cy="840581"/>
      </dsp:txXfrm>
    </dsp:sp>
    <dsp:sp modelId="{E9C78C1E-6113-449C-B22E-0538CA2EBC34}">
      <dsp:nvSpPr>
        <dsp:cNvPr id="0" name=""/>
        <dsp:cNvSpPr/>
      </dsp:nvSpPr>
      <dsp:spPr>
        <a:xfrm>
          <a:off x="6726435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PACKING</a:t>
          </a:r>
        </a:p>
      </dsp:txBody>
      <dsp:txXfrm>
        <a:off x="7146726" y="1533768"/>
        <a:ext cx="1260871" cy="840581"/>
      </dsp:txXfrm>
    </dsp:sp>
    <dsp:sp modelId="{823745A2-9760-48FF-9AB8-A019C3A1636C}">
      <dsp:nvSpPr>
        <dsp:cNvPr id="0" name=""/>
        <dsp:cNvSpPr/>
      </dsp:nvSpPr>
      <dsp:spPr>
        <a:xfrm>
          <a:off x="8407597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SLAMING</a:t>
          </a:r>
        </a:p>
      </dsp:txBody>
      <dsp:txXfrm>
        <a:off x="8827888" y="1533768"/>
        <a:ext cx="1260871" cy="840581"/>
      </dsp:txXfrm>
    </dsp:sp>
    <dsp:sp modelId="{AF76D071-C4CE-4C75-9F4E-C43F6BA21C08}">
      <dsp:nvSpPr>
        <dsp:cNvPr id="0" name=""/>
        <dsp:cNvSpPr/>
      </dsp:nvSpPr>
      <dsp:spPr>
        <a:xfrm>
          <a:off x="1008876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SHIPPING</a:t>
          </a:r>
        </a:p>
      </dsp:txBody>
      <dsp:txXfrm>
        <a:off x="10509051" y="1533768"/>
        <a:ext cx="1260871" cy="840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ED039-E4BB-4142-A7CC-46924B23B785}">
      <dsp:nvSpPr>
        <dsp:cNvPr id="0" name=""/>
        <dsp:cNvSpPr/>
      </dsp:nvSpPr>
      <dsp:spPr>
        <a:xfrm>
          <a:off x="0" y="1031361"/>
          <a:ext cx="12189892" cy="88402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73916-DAA9-4ECC-9B51-8190602D05A7}">
      <dsp:nvSpPr>
        <dsp:cNvPr id="0" name=""/>
        <dsp:cNvSpPr/>
      </dsp:nvSpPr>
      <dsp:spPr>
        <a:xfrm>
          <a:off x="267417" y="1230267"/>
          <a:ext cx="486213" cy="486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0EE1A-4F35-4684-AF3A-E42EADC259CB}">
      <dsp:nvSpPr>
        <dsp:cNvPr id="0" name=""/>
        <dsp:cNvSpPr/>
      </dsp:nvSpPr>
      <dsp:spPr>
        <a:xfrm>
          <a:off x="1021048" y="1031361"/>
          <a:ext cx="11168843" cy="88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59" tIns="93559" rIns="93559" bIns="93559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latin typeface="Corbel"/>
            </a:rPr>
            <a:t>Working Process of AMAZON in the Fulfilment Center</a:t>
          </a:r>
        </a:p>
      </dsp:txBody>
      <dsp:txXfrm>
        <a:off x="1021048" y="1031361"/>
        <a:ext cx="11168843" cy="8840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E7E1B-909D-4433-AB19-80E4A69D37BF}">
      <dsp:nvSpPr>
        <dsp:cNvPr id="0" name=""/>
        <dsp:cNvSpPr/>
      </dsp:nvSpPr>
      <dsp:spPr>
        <a:xfrm>
          <a:off x="1785" y="1533768"/>
          <a:ext cx="2101452" cy="8405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002060"/>
              </a:solidFill>
              <a:latin typeface="Corbel"/>
            </a:rPr>
            <a:t>RECEIVING</a:t>
          </a:r>
        </a:p>
      </dsp:txBody>
      <dsp:txXfrm>
        <a:off x="1785" y="1533768"/>
        <a:ext cx="1891307" cy="840581"/>
      </dsp:txXfrm>
    </dsp:sp>
    <dsp:sp modelId="{65EBFD0B-B377-49EB-AD05-9418B0AE457E}">
      <dsp:nvSpPr>
        <dsp:cNvPr id="0" name=""/>
        <dsp:cNvSpPr/>
      </dsp:nvSpPr>
      <dsp:spPr>
        <a:xfrm>
          <a:off x="1682948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STOWING</a:t>
          </a:r>
          <a:endParaRPr lang="en-US" sz="2100" kern="1200"/>
        </a:p>
      </dsp:txBody>
      <dsp:txXfrm>
        <a:off x="2103239" y="1533768"/>
        <a:ext cx="1260871" cy="840581"/>
      </dsp:txXfrm>
    </dsp:sp>
    <dsp:sp modelId="{C783A8B9-466F-4717-A0AF-E4B332F8CB2C}">
      <dsp:nvSpPr>
        <dsp:cNvPr id="0" name=""/>
        <dsp:cNvSpPr/>
      </dsp:nvSpPr>
      <dsp:spPr>
        <a:xfrm>
          <a:off x="336411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PICKING</a:t>
          </a:r>
          <a:endParaRPr lang="en-US" sz="2100" kern="1200"/>
        </a:p>
      </dsp:txBody>
      <dsp:txXfrm>
        <a:off x="3784401" y="1533768"/>
        <a:ext cx="1260871" cy="840581"/>
      </dsp:txXfrm>
    </dsp:sp>
    <dsp:sp modelId="{745C339C-6521-4842-A446-B41FAADE213E}">
      <dsp:nvSpPr>
        <dsp:cNvPr id="0" name=""/>
        <dsp:cNvSpPr/>
      </dsp:nvSpPr>
      <dsp:spPr>
        <a:xfrm>
          <a:off x="5045273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FLOWING</a:t>
          </a:r>
        </a:p>
      </dsp:txBody>
      <dsp:txXfrm>
        <a:off x="5465564" y="1533768"/>
        <a:ext cx="1260871" cy="840581"/>
      </dsp:txXfrm>
    </dsp:sp>
    <dsp:sp modelId="{E9C78C1E-6113-449C-B22E-0538CA2EBC34}">
      <dsp:nvSpPr>
        <dsp:cNvPr id="0" name=""/>
        <dsp:cNvSpPr/>
      </dsp:nvSpPr>
      <dsp:spPr>
        <a:xfrm>
          <a:off x="6726435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PACKING</a:t>
          </a:r>
        </a:p>
      </dsp:txBody>
      <dsp:txXfrm>
        <a:off x="7146726" y="1533768"/>
        <a:ext cx="1260871" cy="840581"/>
      </dsp:txXfrm>
    </dsp:sp>
    <dsp:sp modelId="{823745A2-9760-48FF-9AB8-A019C3A1636C}">
      <dsp:nvSpPr>
        <dsp:cNvPr id="0" name=""/>
        <dsp:cNvSpPr/>
      </dsp:nvSpPr>
      <dsp:spPr>
        <a:xfrm>
          <a:off x="8407597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SLAMING</a:t>
          </a:r>
        </a:p>
      </dsp:txBody>
      <dsp:txXfrm>
        <a:off x="8827888" y="1533768"/>
        <a:ext cx="1260871" cy="840581"/>
      </dsp:txXfrm>
    </dsp:sp>
    <dsp:sp modelId="{AF76D071-C4CE-4C75-9F4E-C43F6BA21C08}">
      <dsp:nvSpPr>
        <dsp:cNvPr id="0" name=""/>
        <dsp:cNvSpPr/>
      </dsp:nvSpPr>
      <dsp:spPr>
        <a:xfrm>
          <a:off x="10088760" y="1533768"/>
          <a:ext cx="2101452" cy="840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SHIPPING</a:t>
          </a:r>
        </a:p>
      </dsp:txBody>
      <dsp:txXfrm>
        <a:off x="10509051" y="1533768"/>
        <a:ext cx="1260871" cy="8405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C4563-A951-4EFC-9E40-1429591C408E}">
      <dsp:nvSpPr>
        <dsp:cNvPr id="0" name=""/>
        <dsp:cNvSpPr/>
      </dsp:nvSpPr>
      <dsp:spPr>
        <a:xfrm>
          <a:off x="1055708" y="163"/>
          <a:ext cx="1547159" cy="928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 Whole process starts from this phase</a:t>
          </a:r>
          <a:endParaRPr lang="en-US" sz="1700" kern="1200" dirty="0"/>
        </a:p>
      </dsp:txBody>
      <dsp:txXfrm>
        <a:off x="1082897" y="27352"/>
        <a:ext cx="1492781" cy="873917"/>
      </dsp:txXfrm>
    </dsp:sp>
    <dsp:sp modelId="{77065235-438F-4034-86FE-22C5BE20E236}">
      <dsp:nvSpPr>
        <dsp:cNvPr id="0" name=""/>
        <dsp:cNvSpPr/>
      </dsp:nvSpPr>
      <dsp:spPr>
        <a:xfrm>
          <a:off x="2739018" y="272463"/>
          <a:ext cx="327997" cy="383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39018" y="349202"/>
        <a:ext cx="229598" cy="230217"/>
      </dsp:txXfrm>
    </dsp:sp>
    <dsp:sp modelId="{05335436-0756-4BC8-B8B8-263DEAD45B64}">
      <dsp:nvSpPr>
        <dsp:cNvPr id="0" name=""/>
        <dsp:cNvSpPr/>
      </dsp:nvSpPr>
      <dsp:spPr>
        <a:xfrm>
          <a:off x="3221732" y="163"/>
          <a:ext cx="1547159" cy="928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 Items sold on Amazon website</a:t>
          </a:r>
        </a:p>
      </dsp:txBody>
      <dsp:txXfrm>
        <a:off x="3248921" y="27352"/>
        <a:ext cx="1492781" cy="873917"/>
      </dsp:txXfrm>
    </dsp:sp>
    <dsp:sp modelId="{E21D6F53-4B53-45C6-9C70-FB305B418F50}">
      <dsp:nvSpPr>
        <dsp:cNvPr id="0" name=""/>
        <dsp:cNvSpPr/>
      </dsp:nvSpPr>
      <dsp:spPr>
        <a:xfrm rot="5400000">
          <a:off x="3831313" y="1036760"/>
          <a:ext cx="327997" cy="383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880204" y="1064609"/>
        <a:ext cx="230217" cy="229598"/>
      </dsp:txXfrm>
    </dsp:sp>
    <dsp:sp modelId="{DBF4F568-4DA9-4E04-BF66-4C9A7208D2B8}">
      <dsp:nvSpPr>
        <dsp:cNvPr id="0" name=""/>
        <dsp:cNvSpPr/>
      </dsp:nvSpPr>
      <dsp:spPr>
        <a:xfrm>
          <a:off x="3221732" y="1547323"/>
          <a:ext cx="1547159" cy="928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Pick-pack-ship out the items</a:t>
          </a:r>
          <a:endParaRPr lang="en-US" sz="1700" kern="1200" dirty="0"/>
        </a:p>
      </dsp:txBody>
      <dsp:txXfrm>
        <a:off x="3248921" y="1574512"/>
        <a:ext cx="1492781" cy="873917"/>
      </dsp:txXfrm>
    </dsp:sp>
    <dsp:sp modelId="{497F78D4-0E18-4C1C-8D5D-B7D3D4B9C0A3}">
      <dsp:nvSpPr>
        <dsp:cNvPr id="0" name=""/>
        <dsp:cNvSpPr/>
      </dsp:nvSpPr>
      <dsp:spPr>
        <a:xfrm rot="10800000">
          <a:off x="2757584" y="1819623"/>
          <a:ext cx="327997" cy="383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855983" y="1896362"/>
        <a:ext cx="229598" cy="230217"/>
      </dsp:txXfrm>
    </dsp:sp>
    <dsp:sp modelId="{9ACA252A-5D15-4732-A85A-0F69032747E6}">
      <dsp:nvSpPr>
        <dsp:cNvPr id="0" name=""/>
        <dsp:cNvSpPr/>
      </dsp:nvSpPr>
      <dsp:spPr>
        <a:xfrm>
          <a:off x="1055708" y="1547323"/>
          <a:ext cx="1547159" cy="928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Barcode scan at conveyer belt</a:t>
          </a:r>
          <a:endParaRPr lang="en-US" sz="1700" kern="1200" dirty="0"/>
        </a:p>
      </dsp:txBody>
      <dsp:txXfrm>
        <a:off x="1082897" y="1574512"/>
        <a:ext cx="1492781" cy="873917"/>
      </dsp:txXfrm>
    </dsp:sp>
    <dsp:sp modelId="{3B715C8C-81AE-43AC-A3CE-76F5BE77BCD7}">
      <dsp:nvSpPr>
        <dsp:cNvPr id="0" name=""/>
        <dsp:cNvSpPr/>
      </dsp:nvSpPr>
      <dsp:spPr>
        <a:xfrm rot="5400000">
          <a:off x="1665289" y="2583920"/>
          <a:ext cx="327997" cy="383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714180" y="2611769"/>
        <a:ext cx="230217" cy="229598"/>
      </dsp:txXfrm>
    </dsp:sp>
    <dsp:sp modelId="{24E37F1C-C9B8-457B-960D-979E2F841BC5}">
      <dsp:nvSpPr>
        <dsp:cNvPr id="0" name=""/>
        <dsp:cNvSpPr/>
      </dsp:nvSpPr>
      <dsp:spPr>
        <a:xfrm>
          <a:off x="1055708" y="3094482"/>
          <a:ext cx="1547159" cy="9282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Place items into a black tote</a:t>
          </a:r>
          <a:endParaRPr lang="en-US" sz="1700" kern="1200" dirty="0"/>
        </a:p>
      </dsp:txBody>
      <dsp:txXfrm>
        <a:off x="1082897" y="3121671"/>
        <a:ext cx="1492781" cy="87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3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7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96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7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7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4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8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8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3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2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8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2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35.png"/><Relationship Id="rId18" Type="http://schemas.openxmlformats.org/officeDocument/2006/relationships/diagramColors" Target="../diagrams/colors15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29.png"/><Relationship Id="rId12" Type="http://schemas.microsoft.com/office/2007/relationships/diagramDrawing" Target="../diagrams/drawing14.xml"/><Relationship Id="rId17" Type="http://schemas.openxmlformats.org/officeDocument/2006/relationships/diagramQuickStyle" Target="../diagrams/quickStyle15.xml"/><Relationship Id="rId2" Type="http://schemas.openxmlformats.org/officeDocument/2006/relationships/diagramData" Target="../diagrams/data13.xml"/><Relationship Id="rId16" Type="http://schemas.openxmlformats.org/officeDocument/2006/relationships/diagramLayout" Target="../diagrams/layout15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11" Type="http://schemas.openxmlformats.org/officeDocument/2006/relationships/diagramColors" Target="../diagrams/colors14.xml"/><Relationship Id="rId5" Type="http://schemas.openxmlformats.org/officeDocument/2006/relationships/diagramColors" Target="../diagrams/colors13.xml"/><Relationship Id="rId15" Type="http://schemas.openxmlformats.org/officeDocument/2006/relationships/diagramData" Target="../diagrams/data15.xml"/><Relationship Id="rId10" Type="http://schemas.openxmlformats.org/officeDocument/2006/relationships/diagramQuickStyle" Target="../diagrams/quickStyle14.xml"/><Relationship Id="rId19" Type="http://schemas.microsoft.com/office/2007/relationships/diagramDrawing" Target="../diagrams/drawing15.xml"/><Relationship Id="rId4" Type="http://schemas.openxmlformats.org/officeDocument/2006/relationships/diagramQuickStyle" Target="../diagrams/quickStyle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image" Target="../media/image38.png"/><Relationship Id="rId18" Type="http://schemas.microsoft.com/office/2007/relationships/diagramDrawing" Target="../diagrams/drawing18.xml"/><Relationship Id="rId3" Type="http://schemas.openxmlformats.org/officeDocument/2006/relationships/diagramLayout" Target="../diagrams/layout16.xml"/><Relationship Id="rId7" Type="http://schemas.openxmlformats.org/officeDocument/2006/relationships/image" Target="../media/image29.png"/><Relationship Id="rId12" Type="http://schemas.microsoft.com/office/2007/relationships/diagramDrawing" Target="../diagrams/drawing17.xml"/><Relationship Id="rId17" Type="http://schemas.openxmlformats.org/officeDocument/2006/relationships/diagramColors" Target="../diagrams/colors18.xml"/><Relationship Id="rId2" Type="http://schemas.openxmlformats.org/officeDocument/2006/relationships/diagramData" Target="../diagrams/data16.xml"/><Relationship Id="rId16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11" Type="http://schemas.openxmlformats.org/officeDocument/2006/relationships/diagramColors" Target="../diagrams/colors17.xml"/><Relationship Id="rId5" Type="http://schemas.openxmlformats.org/officeDocument/2006/relationships/diagramColors" Target="../diagrams/colors16.xml"/><Relationship Id="rId15" Type="http://schemas.openxmlformats.org/officeDocument/2006/relationships/diagramLayout" Target="../diagrams/layout18.xml"/><Relationship Id="rId10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6.xml"/><Relationship Id="rId9" Type="http://schemas.openxmlformats.org/officeDocument/2006/relationships/diagramLayout" Target="../diagrams/layout17.xml"/><Relationship Id="rId14" Type="http://schemas.openxmlformats.org/officeDocument/2006/relationships/diagramData" Target="../diagrams/data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39.png"/><Relationship Id="rId18" Type="http://schemas.microsoft.com/office/2007/relationships/diagramDrawing" Target="../diagrams/drawing21.xml"/><Relationship Id="rId3" Type="http://schemas.openxmlformats.org/officeDocument/2006/relationships/diagramLayout" Target="../diagrams/layout19.xml"/><Relationship Id="rId7" Type="http://schemas.openxmlformats.org/officeDocument/2006/relationships/image" Target="../media/image29.png"/><Relationship Id="rId12" Type="http://schemas.microsoft.com/office/2007/relationships/diagramDrawing" Target="../diagrams/drawing20.xml"/><Relationship Id="rId17" Type="http://schemas.openxmlformats.org/officeDocument/2006/relationships/diagramColors" Target="../diagrams/colors21.xml"/><Relationship Id="rId2" Type="http://schemas.openxmlformats.org/officeDocument/2006/relationships/diagramData" Target="../diagrams/data19.xml"/><Relationship Id="rId16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11" Type="http://schemas.openxmlformats.org/officeDocument/2006/relationships/diagramColors" Target="../diagrams/colors20.xml"/><Relationship Id="rId5" Type="http://schemas.openxmlformats.org/officeDocument/2006/relationships/diagramColors" Target="../diagrams/colors19.xml"/><Relationship Id="rId15" Type="http://schemas.openxmlformats.org/officeDocument/2006/relationships/diagramLayout" Target="../diagrams/layout21.xml"/><Relationship Id="rId10" Type="http://schemas.openxmlformats.org/officeDocument/2006/relationships/diagramQuickStyle" Target="../diagrams/quickStyle20.xml"/><Relationship Id="rId4" Type="http://schemas.openxmlformats.org/officeDocument/2006/relationships/diagramQuickStyle" Target="../diagrams/quickStyle19.xml"/><Relationship Id="rId9" Type="http://schemas.openxmlformats.org/officeDocument/2006/relationships/diagramLayout" Target="../diagrams/layout20.xml"/><Relationship Id="rId14" Type="http://schemas.openxmlformats.org/officeDocument/2006/relationships/diagramData" Target="../diagrams/data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40.png"/><Relationship Id="rId18" Type="http://schemas.microsoft.com/office/2007/relationships/diagramDrawing" Target="../diagrams/drawing24.xml"/><Relationship Id="rId3" Type="http://schemas.openxmlformats.org/officeDocument/2006/relationships/diagramLayout" Target="../diagrams/layout22.xml"/><Relationship Id="rId7" Type="http://schemas.openxmlformats.org/officeDocument/2006/relationships/image" Target="../media/image29.png"/><Relationship Id="rId12" Type="http://schemas.microsoft.com/office/2007/relationships/diagramDrawing" Target="../diagrams/drawing23.xml"/><Relationship Id="rId17" Type="http://schemas.openxmlformats.org/officeDocument/2006/relationships/diagramColors" Target="../diagrams/colors24.xml"/><Relationship Id="rId2" Type="http://schemas.openxmlformats.org/officeDocument/2006/relationships/diagramData" Target="../diagrams/data22.xml"/><Relationship Id="rId16" Type="http://schemas.openxmlformats.org/officeDocument/2006/relationships/diagramQuickStyle" Target="../diagrams/quickStyle2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11" Type="http://schemas.openxmlformats.org/officeDocument/2006/relationships/diagramColors" Target="../diagrams/colors23.xml"/><Relationship Id="rId5" Type="http://schemas.openxmlformats.org/officeDocument/2006/relationships/diagramColors" Target="../diagrams/colors22.xml"/><Relationship Id="rId15" Type="http://schemas.openxmlformats.org/officeDocument/2006/relationships/diagramLayout" Target="../diagrams/layout24.xml"/><Relationship Id="rId10" Type="http://schemas.openxmlformats.org/officeDocument/2006/relationships/diagramQuickStyle" Target="../diagrams/quickStyle23.xml"/><Relationship Id="rId4" Type="http://schemas.openxmlformats.org/officeDocument/2006/relationships/diagramQuickStyle" Target="../diagrams/quickStyle22.xml"/><Relationship Id="rId9" Type="http://schemas.openxmlformats.org/officeDocument/2006/relationships/diagramLayout" Target="../diagrams/layout23.xml"/><Relationship Id="rId14" Type="http://schemas.openxmlformats.org/officeDocument/2006/relationships/diagramData" Target="../diagrams/data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image" Target="../media/image41.png"/><Relationship Id="rId18" Type="http://schemas.microsoft.com/office/2007/relationships/diagramDrawing" Target="../diagrams/drawing27.xml"/><Relationship Id="rId3" Type="http://schemas.openxmlformats.org/officeDocument/2006/relationships/diagramLayout" Target="../diagrams/layout25.xml"/><Relationship Id="rId7" Type="http://schemas.openxmlformats.org/officeDocument/2006/relationships/image" Target="../media/image29.png"/><Relationship Id="rId12" Type="http://schemas.microsoft.com/office/2007/relationships/diagramDrawing" Target="../diagrams/drawing26.xml"/><Relationship Id="rId17" Type="http://schemas.openxmlformats.org/officeDocument/2006/relationships/diagramColors" Target="../diagrams/colors27.xml"/><Relationship Id="rId2" Type="http://schemas.openxmlformats.org/officeDocument/2006/relationships/diagramData" Target="../diagrams/data25.xml"/><Relationship Id="rId16" Type="http://schemas.openxmlformats.org/officeDocument/2006/relationships/diagramQuickStyle" Target="../diagrams/quickStyle2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5.xml"/><Relationship Id="rId11" Type="http://schemas.openxmlformats.org/officeDocument/2006/relationships/diagramColors" Target="../diagrams/colors26.xml"/><Relationship Id="rId5" Type="http://schemas.openxmlformats.org/officeDocument/2006/relationships/diagramColors" Target="../diagrams/colors25.xml"/><Relationship Id="rId15" Type="http://schemas.openxmlformats.org/officeDocument/2006/relationships/diagramLayout" Target="../diagrams/layout27.xml"/><Relationship Id="rId10" Type="http://schemas.openxmlformats.org/officeDocument/2006/relationships/diagramQuickStyle" Target="../diagrams/quickStyle26.xml"/><Relationship Id="rId4" Type="http://schemas.openxmlformats.org/officeDocument/2006/relationships/diagramQuickStyle" Target="../diagrams/quickStyle25.xml"/><Relationship Id="rId9" Type="http://schemas.openxmlformats.org/officeDocument/2006/relationships/diagramLayout" Target="../diagrams/layout26.xml"/><Relationship Id="rId14" Type="http://schemas.openxmlformats.org/officeDocument/2006/relationships/diagramData" Target="../diagrams/data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13" Type="http://schemas.openxmlformats.org/officeDocument/2006/relationships/image" Target="../media/image42.png"/><Relationship Id="rId3" Type="http://schemas.openxmlformats.org/officeDocument/2006/relationships/diagramLayout" Target="../diagrams/layout28.xml"/><Relationship Id="rId7" Type="http://schemas.openxmlformats.org/officeDocument/2006/relationships/image" Target="../media/image29.png"/><Relationship Id="rId12" Type="http://schemas.microsoft.com/office/2007/relationships/diagramDrawing" Target="../diagrams/drawing29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8.xml"/><Relationship Id="rId11" Type="http://schemas.openxmlformats.org/officeDocument/2006/relationships/diagramColors" Target="../diagrams/colors29.xml"/><Relationship Id="rId5" Type="http://schemas.openxmlformats.org/officeDocument/2006/relationships/diagramColors" Target="../diagrams/colors28.xml"/><Relationship Id="rId10" Type="http://schemas.openxmlformats.org/officeDocument/2006/relationships/diagramQuickStyle" Target="../diagrams/quickStyle29.xml"/><Relationship Id="rId4" Type="http://schemas.openxmlformats.org/officeDocument/2006/relationships/diagramQuickStyle" Target="../diagrams/quickStyle28.xml"/><Relationship Id="rId9" Type="http://schemas.openxmlformats.org/officeDocument/2006/relationships/diagramLayout" Target="../diagrams/layout29.xml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Layout" Target="../diagrams/layout30.xml"/><Relationship Id="rId7" Type="http://schemas.openxmlformats.org/officeDocument/2006/relationships/image" Target="../media/image44.png"/><Relationship Id="rId12" Type="http://schemas.microsoft.com/office/2007/relationships/diagramDrawing" Target="../diagrams/drawing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0.xml"/><Relationship Id="rId11" Type="http://schemas.openxmlformats.org/officeDocument/2006/relationships/diagramColors" Target="../diagrams/colors31.xml"/><Relationship Id="rId5" Type="http://schemas.openxmlformats.org/officeDocument/2006/relationships/diagramColors" Target="../diagrams/colors30.xml"/><Relationship Id="rId10" Type="http://schemas.openxmlformats.org/officeDocument/2006/relationships/diagramQuickStyle" Target="../diagrams/quickStyle31.xml"/><Relationship Id="rId4" Type="http://schemas.openxmlformats.org/officeDocument/2006/relationships/diagramQuickStyle" Target="../diagrams/quickStyle30.xml"/><Relationship Id="rId9" Type="http://schemas.openxmlformats.org/officeDocument/2006/relationships/diagramLayout" Target="../diagrams/layout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Layout" Target="../diagrams/layout32.xml"/><Relationship Id="rId7" Type="http://schemas.openxmlformats.org/officeDocument/2006/relationships/image" Target="../media/image45.png"/><Relationship Id="rId12" Type="http://schemas.microsoft.com/office/2007/relationships/diagramDrawing" Target="../diagrams/drawing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2.xml"/><Relationship Id="rId11" Type="http://schemas.openxmlformats.org/officeDocument/2006/relationships/diagramColors" Target="../diagrams/colors33.xml"/><Relationship Id="rId5" Type="http://schemas.openxmlformats.org/officeDocument/2006/relationships/diagramColors" Target="../diagrams/colors32.xml"/><Relationship Id="rId10" Type="http://schemas.openxmlformats.org/officeDocument/2006/relationships/diagramQuickStyle" Target="../diagrams/quickStyle33.xml"/><Relationship Id="rId4" Type="http://schemas.openxmlformats.org/officeDocument/2006/relationships/diagramQuickStyle" Target="../diagrams/quickStyle32.xml"/><Relationship Id="rId9" Type="http://schemas.openxmlformats.org/officeDocument/2006/relationships/diagramLayout" Target="../diagrams/layout3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30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31.png"/><Relationship Id="rId18" Type="http://schemas.openxmlformats.org/officeDocument/2006/relationships/diagramQuickStyle" Target="../diagrams/quickStyle9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9.png"/><Relationship Id="rId12" Type="http://schemas.microsoft.com/office/2007/relationships/diagramDrawing" Target="../diagrams/drawing8.xml"/><Relationship Id="rId17" Type="http://schemas.openxmlformats.org/officeDocument/2006/relationships/diagramLayout" Target="../diagrams/layout9.xml"/><Relationship Id="rId2" Type="http://schemas.openxmlformats.org/officeDocument/2006/relationships/diagramData" Target="../diagrams/data7.xml"/><Relationship Id="rId16" Type="http://schemas.openxmlformats.org/officeDocument/2006/relationships/diagramData" Target="../diagrams/data9.xml"/><Relationship Id="rId20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5" Type="http://schemas.openxmlformats.org/officeDocument/2006/relationships/image" Target="../media/image33.png"/><Relationship Id="rId10" Type="http://schemas.openxmlformats.org/officeDocument/2006/relationships/diagramQuickStyle" Target="../diagrams/quickStyle8.xml"/><Relationship Id="rId19" Type="http://schemas.openxmlformats.org/officeDocument/2006/relationships/diagramColors" Target="../diagrams/colors9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34.png"/><Relationship Id="rId18" Type="http://schemas.microsoft.com/office/2007/relationships/diagramDrawing" Target="../diagrams/drawing12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29.png"/><Relationship Id="rId12" Type="http://schemas.microsoft.com/office/2007/relationships/diagramDrawing" Target="../diagrams/drawing11.xml"/><Relationship Id="rId17" Type="http://schemas.openxmlformats.org/officeDocument/2006/relationships/diagramColors" Target="../diagrams/colors12.xml"/><Relationship Id="rId2" Type="http://schemas.openxmlformats.org/officeDocument/2006/relationships/diagramData" Target="../diagrams/data10.xml"/><Relationship Id="rId16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11" Type="http://schemas.openxmlformats.org/officeDocument/2006/relationships/diagramColors" Target="../diagrams/colors11.xml"/><Relationship Id="rId5" Type="http://schemas.openxmlformats.org/officeDocument/2006/relationships/diagramColors" Target="../diagrams/colors10.xml"/><Relationship Id="rId15" Type="http://schemas.openxmlformats.org/officeDocument/2006/relationships/diagramLayout" Target="../diagrams/layout12.xml"/><Relationship Id="rId10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../diagrams/layout11.xml"/><Relationship Id="rId14" Type="http://schemas.openxmlformats.org/officeDocument/2006/relationships/diagramData" Target="../diagrams/data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0848-E761-4271-8DA3-9EA03C6AC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9907" y="64835"/>
            <a:ext cx="9315745" cy="3701788"/>
          </a:xfrm>
        </p:spPr>
        <p:txBody>
          <a:bodyPr>
            <a:noAutofit/>
          </a:bodyPr>
          <a:lstStyle/>
          <a:p>
            <a:r>
              <a:rPr lang="en-US" sz="7000">
                <a:solidFill>
                  <a:srgbClr val="0070C0"/>
                </a:solidFill>
                <a:highlight>
                  <a:srgbClr val="C0C0C0"/>
                </a:highlight>
                <a:ea typeface="+mj-lt"/>
                <a:cs typeface="+mj-lt"/>
              </a:rPr>
              <a:t>The Impact of Warehouse Automation in Amazon’s Success</a:t>
            </a:r>
            <a:endParaRPr lang="en-US" sz="7000">
              <a:solidFill>
                <a:srgbClr val="0070C0"/>
              </a:solidFill>
              <a:highlight>
                <a:srgbClr val="C0C0C0"/>
              </a:highlight>
            </a:endParaRPr>
          </a:p>
        </p:txBody>
      </p:sp>
      <p:pic>
        <p:nvPicPr>
          <p:cNvPr id="5" name="Graphic 5" descr="A robot with a raised arm">
            <a:extLst>
              <a:ext uri="{FF2B5EF4-FFF2-40B4-BE49-F238E27FC236}">
                <a16:creationId xmlns:a16="http://schemas.microsoft.com/office/drawing/2014/main" id="{2CBFB163-5B46-43C2-A7CA-46E0DA45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2684" y="3429000"/>
            <a:ext cx="3350713" cy="3642986"/>
          </a:xfrm>
          <a:prstGeom prst="rect">
            <a:avLst/>
          </a:prstGeom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2EC3A4F4-063C-46CD-98B9-C420BD72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3" y="5991079"/>
            <a:ext cx="2294351" cy="690005"/>
          </a:xfrm>
          <a:prstGeom prst="rect">
            <a:avLst/>
          </a:prstGeom>
        </p:spPr>
      </p:pic>
      <p:pic>
        <p:nvPicPr>
          <p:cNvPr id="6" name="Graphic 6" descr="A grid with small circles">
            <a:extLst>
              <a:ext uri="{FF2B5EF4-FFF2-40B4-BE49-F238E27FC236}">
                <a16:creationId xmlns:a16="http://schemas.microsoft.com/office/drawing/2014/main" id="{1F155662-93F7-45E6-A71C-E89348FE0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00000">
            <a:off x="1920658" y="-746343"/>
            <a:ext cx="2860110" cy="28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1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/>
        </p:nvGraphicFramePr>
        <p:xfrm>
          <a:off x="-73069" y="4481187"/>
          <a:ext cx="12317258" cy="388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6" name="Picture 26" descr="Diagram&#10;&#10;Description automatically generated">
            <a:extLst>
              <a:ext uri="{FF2B5EF4-FFF2-40B4-BE49-F238E27FC236}">
                <a16:creationId xmlns:a16="http://schemas.microsoft.com/office/drawing/2014/main" id="{3FD093FB-FE6C-4932-BEE2-6A42BC96C2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2" y="1165612"/>
            <a:ext cx="4900603" cy="4598944"/>
          </a:xfrm>
          <a:prstGeom prst="rect">
            <a:avLst/>
          </a:prstGeom>
        </p:spPr>
      </p:pic>
      <p:pic>
        <p:nvPicPr>
          <p:cNvPr id="645" name="Picture 645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5CF724BC-17DF-40E6-8111-A69515BCFC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7157" y="4062486"/>
            <a:ext cx="2764076" cy="1707959"/>
          </a:xfrm>
          <a:prstGeom prst="rect">
            <a:avLst/>
          </a:prstGeom>
        </p:spPr>
      </p:pic>
      <p:graphicFrame>
        <p:nvGraphicFramePr>
          <p:cNvPr id="852" name="Diagram 834">
            <a:extLst>
              <a:ext uri="{FF2B5EF4-FFF2-40B4-BE49-F238E27FC236}">
                <a16:creationId xmlns:a16="http://schemas.microsoft.com/office/drawing/2014/main" id="{51163DE5-8461-4BFC-AF83-FF7D619B5A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257115"/>
              </p:ext>
            </p:extLst>
          </p:nvPr>
        </p:nvGraphicFramePr>
        <p:xfrm>
          <a:off x="5585415" y="1164474"/>
          <a:ext cx="5813269" cy="159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913" name="Picture 913" descr="A picture containing grass, several&#10;&#10;Description automatically generated">
            <a:extLst>
              <a:ext uri="{FF2B5EF4-FFF2-40B4-BE49-F238E27FC236}">
                <a16:creationId xmlns:a16="http://schemas.microsoft.com/office/drawing/2014/main" id="{6E643D5C-668B-4383-8059-C361C7E62C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80345" y="2891939"/>
            <a:ext cx="2743200" cy="2879959"/>
          </a:xfrm>
          <a:prstGeom prst="rect">
            <a:avLst/>
          </a:prstGeom>
        </p:spPr>
      </p:pic>
      <p:sp>
        <p:nvSpPr>
          <p:cNvPr id="973" name="Call-out: Down Arrow 972">
            <a:extLst>
              <a:ext uri="{FF2B5EF4-FFF2-40B4-BE49-F238E27FC236}">
                <a16:creationId xmlns:a16="http://schemas.microsoft.com/office/drawing/2014/main" id="{AD6B3A2A-8587-4750-9FED-1B32A97BE443}"/>
              </a:ext>
            </a:extLst>
          </p:cNvPr>
          <p:cNvSpPr/>
          <p:nvPr/>
        </p:nvSpPr>
        <p:spPr>
          <a:xfrm>
            <a:off x="8633733" y="2896960"/>
            <a:ext cx="2764970" cy="1055915"/>
          </a:xfrm>
          <a:prstGeom prst="downArrowCallout">
            <a:avLst/>
          </a:prstGeom>
          <a:solidFill>
            <a:srgbClr val="ED7D3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Kiva Mobile Robot</a:t>
            </a:r>
          </a:p>
        </p:txBody>
      </p:sp>
    </p:spTree>
    <p:extLst>
      <p:ext uri="{BB962C8B-B14F-4D97-AF65-F5344CB8AC3E}">
        <p14:creationId xmlns:p14="http://schemas.microsoft.com/office/powerpoint/2010/main" val="178863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/>
        </p:nvGraphicFramePr>
        <p:xfrm>
          <a:off x="0" y="4460311"/>
          <a:ext cx="12191999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0" name="Picture 4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DF0134F-7A88-44B9-BD38-69AAB5891D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729" y="1142056"/>
            <a:ext cx="5759885" cy="4594763"/>
          </a:xfrm>
          <a:prstGeom prst="rect">
            <a:avLst/>
          </a:prstGeom>
        </p:spPr>
      </p:pic>
      <p:graphicFrame>
        <p:nvGraphicFramePr>
          <p:cNvPr id="781" name="Diagram 834">
            <a:extLst>
              <a:ext uri="{FF2B5EF4-FFF2-40B4-BE49-F238E27FC236}">
                <a16:creationId xmlns:a16="http://schemas.microsoft.com/office/drawing/2014/main" id="{D8B09DFE-6431-4B9B-9D01-C8DB92B87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246493"/>
              </p:ext>
            </p:extLst>
          </p:nvPr>
        </p:nvGraphicFramePr>
        <p:xfrm>
          <a:off x="6795371" y="1276612"/>
          <a:ext cx="5093917" cy="45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83132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800610"/>
              </p:ext>
            </p:extLst>
          </p:nvPr>
        </p:nvGraphicFramePr>
        <p:xfrm>
          <a:off x="-135698" y="4460311"/>
          <a:ext cx="12327697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8" name="Picture 28">
            <a:extLst>
              <a:ext uri="{FF2B5EF4-FFF2-40B4-BE49-F238E27FC236}">
                <a16:creationId xmlns:a16="http://schemas.microsoft.com/office/drawing/2014/main" id="{686C69EB-395A-41D6-8FCC-CBDD7C8416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40" y="1809334"/>
            <a:ext cx="5185776" cy="3073052"/>
          </a:xfrm>
          <a:prstGeom prst="rect">
            <a:avLst/>
          </a:prstGeom>
        </p:spPr>
      </p:pic>
      <p:graphicFrame>
        <p:nvGraphicFramePr>
          <p:cNvPr id="30" name="Diagram 30">
            <a:extLst>
              <a:ext uri="{FF2B5EF4-FFF2-40B4-BE49-F238E27FC236}">
                <a16:creationId xmlns:a16="http://schemas.microsoft.com/office/drawing/2014/main" id="{F07D33A2-2B4F-4989-A583-53391FF15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854922"/>
              </p:ext>
            </p:extLst>
          </p:nvPr>
        </p:nvGraphicFramePr>
        <p:xfrm>
          <a:off x="6399707" y="754694"/>
          <a:ext cx="5426950" cy="5108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641953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/>
        </p:nvGraphicFramePr>
        <p:xfrm>
          <a:off x="0" y="4460311"/>
          <a:ext cx="12191999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0" name="Picture 40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1A1527F7-CE45-40F2-AB36-BBB5ECC896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8386" y="2171576"/>
            <a:ext cx="3129419" cy="2637021"/>
          </a:xfrm>
          <a:prstGeom prst="rect">
            <a:avLst/>
          </a:prstGeom>
        </p:spPr>
      </p:pic>
      <p:graphicFrame>
        <p:nvGraphicFramePr>
          <p:cNvPr id="54" name="Diagram 834">
            <a:extLst>
              <a:ext uri="{FF2B5EF4-FFF2-40B4-BE49-F238E27FC236}">
                <a16:creationId xmlns:a16="http://schemas.microsoft.com/office/drawing/2014/main" id="{A198E8D1-4E56-472D-B314-3DDB9EB792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340946"/>
              </p:ext>
            </p:extLst>
          </p:nvPr>
        </p:nvGraphicFramePr>
        <p:xfrm>
          <a:off x="594988" y="1224420"/>
          <a:ext cx="5574081" cy="457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82572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/>
        </p:nvGraphicFramePr>
        <p:xfrm>
          <a:off x="0" y="4460311"/>
          <a:ext cx="12191999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8" name="Picture 28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A661479A-EDE4-46C8-BF0D-F1F635AC4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898" y="1752306"/>
            <a:ext cx="4696495" cy="3352799"/>
          </a:xfrm>
          <a:prstGeom prst="rect">
            <a:avLst/>
          </a:prstGeom>
        </p:spPr>
      </p:pic>
      <p:graphicFrame>
        <p:nvGraphicFramePr>
          <p:cNvPr id="41" name="Diagram 41">
            <a:extLst>
              <a:ext uri="{FF2B5EF4-FFF2-40B4-BE49-F238E27FC236}">
                <a16:creationId xmlns:a16="http://schemas.microsoft.com/office/drawing/2014/main" id="{4BA3D8C1-446B-4111-8B7E-6A4976C42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763132"/>
              </p:ext>
            </p:extLst>
          </p:nvPr>
        </p:nvGraphicFramePr>
        <p:xfrm>
          <a:off x="6697014" y="2973947"/>
          <a:ext cx="515154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948" name="Rectangle: Folded Corner 947">
            <a:extLst>
              <a:ext uri="{FF2B5EF4-FFF2-40B4-BE49-F238E27FC236}">
                <a16:creationId xmlns:a16="http://schemas.microsoft.com/office/drawing/2014/main" id="{28CD19DA-CED8-4942-8A99-241586C42F5D}"/>
              </a:ext>
            </a:extLst>
          </p:cNvPr>
          <p:cNvSpPr/>
          <p:nvPr/>
        </p:nvSpPr>
        <p:spPr>
          <a:xfrm>
            <a:off x="6693928" y="1612139"/>
            <a:ext cx="5076422" cy="1599125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2000" b="1">
                <a:ea typeface="+mn-lt"/>
                <a:cs typeface="+mn-lt"/>
              </a:rPr>
              <a:t>Scanners read barcodes on the boxes and</a:t>
            </a:r>
            <a:r>
              <a:rPr lang="en-US" sz="2000">
                <a:ea typeface="+mn-lt"/>
                <a:cs typeface="+mn-lt"/>
              </a:rPr>
              <a:t> then </a:t>
            </a:r>
            <a:r>
              <a:rPr lang="en-US" sz="2000" b="1">
                <a:ea typeface="+mn-lt"/>
                <a:cs typeface="+mn-lt"/>
              </a:rPr>
              <a:t>print labels</a:t>
            </a:r>
            <a:r>
              <a:rPr lang="en-US" sz="2000">
                <a:ea typeface="+mn-lt"/>
                <a:cs typeface="+mn-lt"/>
              </a:rPr>
              <a:t> and paste them on boxes with pinpoint accuracy, all while the conveyor belts maintain rapid speeds.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4384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958793"/>
              </p:ext>
            </p:extLst>
          </p:nvPr>
        </p:nvGraphicFramePr>
        <p:xfrm>
          <a:off x="-125260" y="4460311"/>
          <a:ext cx="12317259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61" name="Picture 661">
            <a:extLst>
              <a:ext uri="{FF2B5EF4-FFF2-40B4-BE49-F238E27FC236}">
                <a16:creationId xmlns:a16="http://schemas.microsoft.com/office/drawing/2014/main" id="{F335907B-E341-49E3-94A5-B759907E80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975" y="1140601"/>
            <a:ext cx="4528160" cy="4482852"/>
          </a:xfrm>
          <a:prstGeom prst="rect">
            <a:avLst/>
          </a:prstGeom>
        </p:spPr>
      </p:pic>
      <p:pic>
        <p:nvPicPr>
          <p:cNvPr id="674" name="Picture 674" descr="A picture containing toy&#10;&#10;Description automatically generated">
            <a:extLst>
              <a:ext uri="{FF2B5EF4-FFF2-40B4-BE49-F238E27FC236}">
                <a16:creationId xmlns:a16="http://schemas.microsoft.com/office/drawing/2014/main" id="{5DBE3C92-E673-4F7D-8FCE-92EC95668A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5982" y="1834460"/>
            <a:ext cx="2517992" cy="2489417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21A27607-710B-40DD-B574-8A19C3F47D4B}"/>
              </a:ext>
            </a:extLst>
          </p:cNvPr>
          <p:cNvSpPr/>
          <p:nvPr/>
        </p:nvSpPr>
        <p:spPr>
          <a:xfrm>
            <a:off x="5306095" y="1566478"/>
            <a:ext cx="3133859" cy="18137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Boxes make their way down the conveyor belt and are automatically sorted by shipping method. </a:t>
            </a:r>
            <a:endParaRPr lang="en-US" dirty="0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66A65B6A-5C8A-4A19-895F-1F82957645A4}"/>
              </a:ext>
            </a:extLst>
          </p:cNvPr>
          <p:cNvSpPr/>
          <p:nvPr/>
        </p:nvSpPr>
        <p:spPr>
          <a:xfrm>
            <a:off x="9398490" y="4832482"/>
            <a:ext cx="2522112" cy="794196"/>
          </a:xfrm>
          <a:prstGeom prst="wedge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rgbClr val="002060"/>
                </a:solidFill>
              </a:rPr>
              <a:t>Same Day Delivery!</a:t>
            </a:r>
          </a:p>
        </p:txBody>
      </p:sp>
      <p:sp>
        <p:nvSpPr>
          <p:cNvPr id="30" name="Rectangle: Top Corners One Rounded and One Snipped 29">
            <a:extLst>
              <a:ext uri="{FF2B5EF4-FFF2-40B4-BE49-F238E27FC236}">
                <a16:creationId xmlns:a16="http://schemas.microsoft.com/office/drawing/2014/main" id="{DF9DBCF3-392D-44ED-92F9-20CC3C4D7C80}"/>
              </a:ext>
            </a:extLst>
          </p:cNvPr>
          <p:cNvSpPr/>
          <p:nvPr/>
        </p:nvSpPr>
        <p:spPr>
          <a:xfrm>
            <a:off x="6085536" y="4663493"/>
            <a:ext cx="2210872" cy="965914"/>
          </a:xfrm>
          <a:prstGeom prst="snip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rgbClr val="002060"/>
                </a:solidFill>
              </a:rPr>
              <a:t>Shipment by drones &amp; robots.</a:t>
            </a:r>
          </a:p>
        </p:txBody>
      </p:sp>
    </p:spTree>
    <p:extLst>
      <p:ext uri="{BB962C8B-B14F-4D97-AF65-F5344CB8AC3E}">
        <p14:creationId xmlns:p14="http://schemas.microsoft.com/office/powerpoint/2010/main" val="46555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497A10F9-6045-4CCF-8285-02E572A7B25A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5" name="Picture 265">
            <a:extLst>
              <a:ext uri="{FF2B5EF4-FFF2-40B4-BE49-F238E27FC236}">
                <a16:creationId xmlns:a16="http://schemas.microsoft.com/office/drawing/2014/main" id="{F02C6EA1-ECB0-4CCA-8F10-1C1A86F38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" y="839336"/>
            <a:ext cx="12200350" cy="6056149"/>
          </a:xfrm>
          <a:prstGeom prst="rect">
            <a:avLst/>
          </a:prstGeom>
        </p:spPr>
      </p:pic>
      <p:graphicFrame>
        <p:nvGraphicFramePr>
          <p:cNvPr id="294" name="Diagram 294">
            <a:extLst>
              <a:ext uri="{FF2B5EF4-FFF2-40B4-BE49-F238E27FC236}">
                <a16:creationId xmlns:a16="http://schemas.microsoft.com/office/drawing/2014/main" id="{2D05C1D6-F261-45B1-9C32-2DB175B3F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368335"/>
              </p:ext>
            </p:extLst>
          </p:nvPr>
        </p:nvGraphicFramePr>
        <p:xfrm>
          <a:off x="375782" y="3875761"/>
          <a:ext cx="11461314" cy="33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67494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497A10F9-6045-4CCF-8285-02E572A7B25A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" name="Picture 46" descr="A picture containing text, electronics, compact disk&#10;&#10;Description automatically generated">
            <a:extLst>
              <a:ext uri="{FF2B5EF4-FFF2-40B4-BE49-F238E27FC236}">
                <a16:creationId xmlns:a16="http://schemas.microsoft.com/office/drawing/2014/main" id="{3FC55090-F4B6-4ACA-8246-6D3C23CD0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414" y="1013564"/>
            <a:ext cx="5770322" cy="5676377"/>
          </a:xfrm>
          <a:prstGeom prst="rect">
            <a:avLst/>
          </a:prstGeom>
        </p:spPr>
      </p:pic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7C07A083-10E1-4588-A3D7-39DD2B61A554}"/>
              </a:ext>
            </a:extLst>
          </p:cNvPr>
          <p:cNvSpPr/>
          <p:nvPr/>
        </p:nvSpPr>
        <p:spPr>
          <a:xfrm>
            <a:off x="7235868" y="1285524"/>
            <a:ext cx="2672220" cy="61586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>
                <a:solidFill>
                  <a:srgbClr val="FFFFFF"/>
                </a:solidFill>
              </a:rPr>
              <a:t>BENEFITS</a:t>
            </a:r>
          </a:p>
        </p:txBody>
      </p:sp>
      <p:graphicFrame>
        <p:nvGraphicFramePr>
          <p:cNvPr id="256" name="Diagram 256">
            <a:extLst>
              <a:ext uri="{FF2B5EF4-FFF2-40B4-BE49-F238E27FC236}">
                <a16:creationId xmlns:a16="http://schemas.microsoft.com/office/drawing/2014/main" id="{9CBEBB91-DF88-44AB-B74C-902A1A1C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655626"/>
              </p:ext>
            </p:extLst>
          </p:nvPr>
        </p:nvGraphicFramePr>
        <p:xfrm>
          <a:off x="7233781" y="2289132"/>
          <a:ext cx="4572000" cy="405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1106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8" descr="Diagram&#10;&#10;Description automatically generated">
            <a:extLst>
              <a:ext uri="{FF2B5EF4-FFF2-40B4-BE49-F238E27FC236}">
                <a16:creationId xmlns:a16="http://schemas.microsoft.com/office/drawing/2014/main" id="{9CAE6163-AC8B-49D7-A45A-74ED2A8B9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4" r="11817" b="12123"/>
          <a:stretch/>
        </p:blipFill>
        <p:spPr>
          <a:xfrm>
            <a:off x="20" y="835079"/>
            <a:ext cx="12196322" cy="6026564"/>
          </a:xfrm>
          <a:prstGeom prst="rect">
            <a:avLst/>
          </a:prstGeom>
        </p:spPr>
      </p:pic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1FA87B64-AED0-41D4-95E1-BDC86BF61432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1" name="Diagram 81">
            <a:extLst>
              <a:ext uri="{FF2B5EF4-FFF2-40B4-BE49-F238E27FC236}">
                <a16:creationId xmlns:a16="http://schemas.microsoft.com/office/drawing/2014/main" id="{BE1B2524-2181-4A98-8C4F-4BCE3217E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928514"/>
              </p:ext>
            </p:extLst>
          </p:nvPr>
        </p:nvGraphicFramePr>
        <p:xfrm>
          <a:off x="1064711" y="2049047"/>
          <a:ext cx="10062576" cy="2530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8117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 descr="A wreath with lemons and leaves">
            <a:extLst>
              <a:ext uri="{FF2B5EF4-FFF2-40B4-BE49-F238E27FC236}">
                <a16:creationId xmlns:a16="http://schemas.microsoft.com/office/drawing/2014/main" id="{6E44E86F-D57C-4EC0-A406-376294DB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7726" y="2090134"/>
            <a:ext cx="4864274" cy="4645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6C823-4B0F-46A4-AB75-396E84FDAC2C}"/>
              </a:ext>
            </a:extLst>
          </p:cNvPr>
          <p:cNvSpPr txBox="1"/>
          <p:nvPr/>
        </p:nvSpPr>
        <p:spPr>
          <a:xfrm>
            <a:off x="1144044" y="1425880"/>
            <a:ext cx="661582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  <a:latin typeface="Jokerman"/>
              </a:rPr>
              <a:t>THANK YOU</a:t>
            </a:r>
            <a:endParaRPr lang="en-US" sz="9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9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9579D-04D2-492A-83A0-181662B0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24F1B-3934-4A75-BAAE-55855F407A8E}"/>
              </a:ext>
            </a:extLst>
          </p:cNvPr>
          <p:cNvSpPr txBox="1"/>
          <p:nvPr/>
        </p:nvSpPr>
        <p:spPr>
          <a:xfrm>
            <a:off x="4724400" y="3200400"/>
            <a:ext cx="6033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F1E87-FEDA-462F-951A-7D4CD186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491" y="1284051"/>
            <a:ext cx="2927206" cy="3723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TABLE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OF CONTENTS</a:t>
            </a:r>
          </a:p>
        </p:txBody>
      </p:sp>
      <p:graphicFrame>
        <p:nvGraphicFramePr>
          <p:cNvPr id="21" name="TextBox 18">
            <a:extLst>
              <a:ext uri="{FF2B5EF4-FFF2-40B4-BE49-F238E27FC236}">
                <a16:creationId xmlns:a16="http://schemas.microsoft.com/office/drawing/2014/main" id="{3A256E4F-9A8A-4BDD-9CA6-27689869F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97426"/>
              </p:ext>
            </p:extLst>
          </p:nvPr>
        </p:nvGraphicFramePr>
        <p:xfrm>
          <a:off x="4941201" y="992181"/>
          <a:ext cx="6237359" cy="487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42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2411" y="-62869"/>
            <a:ext cx="5264242" cy="7017273"/>
            <a:chOff x="0" y="0"/>
            <a:chExt cx="2834486" cy="3560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4486" cy="3560616"/>
            </a:xfrm>
            <a:custGeom>
              <a:avLst/>
              <a:gdLst/>
              <a:ahLst/>
              <a:cxnLst/>
              <a:rect l="l" t="t" r="r" b="b"/>
              <a:pathLst>
                <a:path w="2834486" h="3560616">
                  <a:moveTo>
                    <a:pt x="2710026" y="3560616"/>
                  </a:moveTo>
                  <a:lnTo>
                    <a:pt x="124460" y="3560616"/>
                  </a:lnTo>
                  <a:cubicBezTo>
                    <a:pt x="55880" y="3560616"/>
                    <a:pt x="0" y="3504736"/>
                    <a:pt x="0" y="34361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10026" y="0"/>
                  </a:lnTo>
                  <a:cubicBezTo>
                    <a:pt x="2778606" y="0"/>
                    <a:pt x="2834486" y="55880"/>
                    <a:pt x="2834486" y="124460"/>
                  </a:cubicBezTo>
                  <a:lnTo>
                    <a:pt x="2834486" y="3436157"/>
                  </a:lnTo>
                  <a:cubicBezTo>
                    <a:pt x="2834486" y="3504736"/>
                    <a:pt x="2778606" y="3560616"/>
                    <a:pt x="2710026" y="3560616"/>
                  </a:cubicBezTo>
                  <a:close/>
                </a:path>
              </a:pathLst>
            </a:custGeom>
            <a:solidFill>
              <a:srgbClr val="1E304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31" y="939800"/>
            <a:ext cx="4602899" cy="1576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6"/>
              </a:lnSpc>
            </a:pPr>
            <a:r>
              <a:rPr lang="en-US" sz="9600">
                <a:solidFill>
                  <a:srgbClr val="FFFFFF"/>
                </a:solidFill>
                <a:latin typeface="Aldhabi"/>
                <a:cs typeface="Arial"/>
              </a:rPr>
              <a:t>MEET OUR TEAM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442455" y="2348871"/>
            <a:ext cx="1586713" cy="68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Zannatul</a:t>
            </a:r>
            <a:r>
              <a:rPr lang="en-US" sz="1867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Ferdous</a:t>
            </a:r>
            <a:r>
              <a:rPr lang="en-US" sz="1867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</a:t>
            </a:r>
            <a:endParaRPr lang="en-US" sz="1867">
              <a:solidFill>
                <a:srgbClr val="1E30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43803" y="3181839"/>
            <a:ext cx="1523213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850" i="1" spc="32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19-41277-3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 flipH="1">
            <a:off x="9959859" y="-903246"/>
            <a:ext cx="2621860" cy="27519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3760" y="3022675"/>
            <a:ext cx="4123135" cy="3561357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539040" y="831085"/>
            <a:ext cx="1393545" cy="13935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47" b="-34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693156" y="2348871"/>
            <a:ext cx="1586713" cy="68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Tanha</a:t>
            </a:r>
            <a:r>
              <a:rPr lang="en-US" sz="1867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2799"/>
              </a:lnSpc>
            </a:pP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Reja</a:t>
            </a:r>
            <a:endParaRPr lang="en-US" sz="1867">
              <a:solidFill>
                <a:srgbClr val="1E30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90141" y="3181807"/>
            <a:ext cx="1523213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850" i="1" spc="32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19-40151-1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852371" y="831085"/>
            <a:ext cx="1393545" cy="13935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009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982117" y="2348871"/>
            <a:ext cx="1586713" cy="68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Sarzila</a:t>
            </a:r>
            <a:r>
              <a:rPr lang="en-US" sz="1867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Sahrin</a:t>
            </a:r>
            <a:r>
              <a:rPr lang="en-US" sz="1867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Jisha</a:t>
            </a:r>
            <a:endParaRPr lang="en-US" sz="1867">
              <a:solidFill>
                <a:srgbClr val="1E30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44747" y="3183938"/>
            <a:ext cx="1523213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850" i="1" spc="32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20-42526-1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047386" y="831085"/>
            <a:ext cx="1393545" cy="13935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1173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6395137" y="5417965"/>
            <a:ext cx="158671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00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Alam</a:t>
            </a:r>
            <a:r>
              <a:rPr lang="en-US" sz="2400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Monirul</a:t>
            </a:r>
            <a:endParaRPr lang="en-US" sz="2400">
              <a:solidFill>
                <a:srgbClr val="1E30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97400" y="6250933"/>
            <a:ext cx="1523213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850" i="1" spc="32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19-39971-1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460408" y="4025438"/>
            <a:ext cx="1393545" cy="13935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6902" b="-2643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927674" y="5417964"/>
            <a:ext cx="158671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00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Rashid, Shihab </a:t>
            </a:r>
            <a:r>
              <a:rPr lang="en-US" sz="2400" err="1">
                <a:solidFill>
                  <a:srgbClr val="1E3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endParaRPr lang="en-US" sz="2400">
              <a:solidFill>
                <a:srgbClr val="1E30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90553" y="6250931"/>
            <a:ext cx="1523213" cy="2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850" i="1" spc="32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19-41357-3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024260" y="4025438"/>
            <a:ext cx="1393545" cy="1393539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28058" b="-5274"/>
              </a:stretch>
            </a:blipFill>
          </p:spPr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6BC984B-CACC-42F9-A0E7-31E2A387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020" y="6394754"/>
            <a:ext cx="551167" cy="365125"/>
          </a:xfrm>
        </p:spPr>
        <p:txBody>
          <a:bodyPr/>
          <a:lstStyle/>
          <a:p>
            <a:r>
              <a:rPr lang="en-US" sz="1200">
                <a:latin typeface="Arial Rounded MT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240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9" grpId="0"/>
      <p:bldP spid="20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7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23" name="Picture 323" descr="Diagram&#10;&#10;Description automatically generated">
            <a:extLst>
              <a:ext uri="{FF2B5EF4-FFF2-40B4-BE49-F238E27FC236}">
                <a16:creationId xmlns:a16="http://schemas.microsoft.com/office/drawing/2014/main" id="{968AB20D-59E0-48C3-B95C-066764B12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1" b="140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6" name="Rectangle 79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9F8F2-D768-42DE-9CCA-907F9D44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622" y="3761255"/>
            <a:ext cx="6672838" cy="11951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089A1-0FC3-4B72-803A-2CD8F10B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63A4F585-D386-4E52-94CC-738EB6E05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054926"/>
              </p:ext>
            </p:extLst>
          </p:nvPr>
        </p:nvGraphicFramePr>
        <p:xfrm>
          <a:off x="1620009" y="-234864"/>
          <a:ext cx="10018713" cy="4220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4975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615128"/>
              </p:ext>
            </p:extLst>
          </p:nvPr>
        </p:nvGraphicFramePr>
        <p:xfrm>
          <a:off x="2063" y="-2082452"/>
          <a:ext cx="12189892" cy="5921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" name="Picture 29" descr="Map&#10;&#10;Description automatically generated">
            <a:extLst>
              <a:ext uri="{FF2B5EF4-FFF2-40B4-BE49-F238E27FC236}">
                <a16:creationId xmlns:a16="http://schemas.microsoft.com/office/drawing/2014/main" id="{41162DEF-E0AB-4C8C-948A-16E9A8313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955" y="2369571"/>
            <a:ext cx="5782196" cy="3830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437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E7A50A2-C331-41AC-A05A-CAC73516A342}"/>
              </a:ext>
            </a:extLst>
          </p:cNvPr>
          <p:cNvSpPr txBox="1"/>
          <p:nvPr/>
        </p:nvSpPr>
        <p:spPr>
          <a:xfrm>
            <a:off x="2991632" y="1248428"/>
            <a:ext cx="690810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2400">
              <a:latin typeface="Century"/>
              <a:cs typeface="Arial"/>
            </a:endParaRPr>
          </a:p>
          <a:p>
            <a:pPr algn="just"/>
            <a:endParaRPr lang="en-US" sz="2400">
              <a:latin typeface="Century"/>
              <a:cs typeface="Arial"/>
            </a:endParaRPr>
          </a:p>
          <a:p>
            <a:pPr algn="just"/>
            <a:endParaRPr lang="en-US" sz="2400">
              <a:latin typeface="Century"/>
              <a:cs typeface="Arial"/>
            </a:endParaRPr>
          </a:p>
          <a:p>
            <a:pPr algn="just"/>
            <a:endParaRPr lang="en-US" sz="2400">
              <a:latin typeface="Century"/>
              <a:cs typeface="Arial"/>
            </a:endParaRPr>
          </a:p>
        </p:txBody>
      </p:sp>
      <p:pic>
        <p:nvPicPr>
          <p:cNvPr id="126" name="Picture 126" descr="Chart, bar chart&#10;&#10;Description automatically generated">
            <a:extLst>
              <a:ext uri="{FF2B5EF4-FFF2-40B4-BE49-F238E27FC236}">
                <a16:creationId xmlns:a16="http://schemas.microsoft.com/office/drawing/2014/main" id="{20B9BFB3-E431-40F0-99E2-DFA6ECCB9C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44" b="11879"/>
          <a:stretch/>
        </p:blipFill>
        <p:spPr>
          <a:xfrm>
            <a:off x="2579077" y="1907249"/>
            <a:ext cx="8276517" cy="4145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1" name="Rectangle: Diagonal Corners Snipped 140">
            <a:extLst>
              <a:ext uri="{FF2B5EF4-FFF2-40B4-BE49-F238E27FC236}">
                <a16:creationId xmlns:a16="http://schemas.microsoft.com/office/drawing/2014/main" id="{C87E39BF-FD08-453D-8E54-250650E3130A}"/>
              </a:ext>
            </a:extLst>
          </p:cNvPr>
          <p:cNvSpPr/>
          <p:nvPr/>
        </p:nvSpPr>
        <p:spPr>
          <a:xfrm>
            <a:off x="2686049" y="6219432"/>
            <a:ext cx="8058410" cy="43841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* some sellers use more than one business model</a:t>
            </a:r>
            <a:endParaRPr lang="en-US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BBF10835-E51F-4660-8131-8A3D327C08EA}"/>
              </a:ext>
            </a:extLst>
          </p:cNvPr>
          <p:cNvSpPr txBox="1"/>
          <p:nvPr/>
        </p:nvSpPr>
        <p:spPr>
          <a:xfrm>
            <a:off x="1613770" y="1018783"/>
            <a:ext cx="10311006" cy="723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0"/>
              <a:t>Jungle Scout’s survey of nearly 5,000 Amazon sellers reveals the breakdown of which business models most Amazon sellers use to sell on Amazon. </a:t>
            </a:r>
          </a:p>
        </p:txBody>
      </p:sp>
    </p:spTree>
    <p:extLst>
      <p:ext uri="{BB962C8B-B14F-4D97-AF65-F5344CB8AC3E}">
        <p14:creationId xmlns:p14="http://schemas.microsoft.com/office/powerpoint/2010/main" val="52708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/>
        </p:nvGraphicFramePr>
        <p:xfrm>
          <a:off x="0" y="4460311"/>
          <a:ext cx="12191999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72AE5EA5-3104-4D03-BE20-FD444E8F3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839" y="948890"/>
            <a:ext cx="11824570" cy="49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4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332354"/>
              </p:ext>
            </p:extLst>
          </p:nvPr>
        </p:nvGraphicFramePr>
        <p:xfrm>
          <a:off x="0" y="4460311"/>
          <a:ext cx="12191999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6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FC59FC-9B48-4C3D-8C1C-67126DB731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2591" y="4670798"/>
            <a:ext cx="4768242" cy="1023693"/>
          </a:xfrm>
          <a:prstGeom prst="rect">
            <a:avLst/>
          </a:prstGeom>
        </p:spPr>
      </p:pic>
      <p:pic>
        <p:nvPicPr>
          <p:cNvPr id="17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0D4A4354-1C00-4ED5-B45C-425C325CB2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8975" y="1244401"/>
            <a:ext cx="2743200" cy="2177143"/>
          </a:xfrm>
          <a:prstGeom prst="rect">
            <a:avLst/>
          </a:prstGeom>
        </p:spPr>
      </p:pic>
      <p:pic>
        <p:nvPicPr>
          <p:cNvPr id="42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7560AD-340C-4A0B-A3CB-9D1D33B520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035" y="3771010"/>
            <a:ext cx="3077227" cy="1924979"/>
          </a:xfrm>
          <a:prstGeom prst="rect">
            <a:avLst/>
          </a:prstGeom>
        </p:spPr>
      </p:pic>
      <p:graphicFrame>
        <p:nvGraphicFramePr>
          <p:cNvPr id="655" name="Diagram 655">
            <a:extLst>
              <a:ext uri="{FF2B5EF4-FFF2-40B4-BE49-F238E27FC236}">
                <a16:creationId xmlns:a16="http://schemas.microsoft.com/office/drawing/2014/main" id="{520D34A7-B4DC-4B44-9537-17D75F70F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170811"/>
              </p:ext>
            </p:extLst>
          </p:nvPr>
        </p:nvGraphicFramePr>
        <p:xfrm>
          <a:off x="3382027" y="1412310"/>
          <a:ext cx="5824601" cy="402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362171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5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A9064789-30FE-4584-8B82-6E60803ACC0F}"/>
              </a:ext>
            </a:extLst>
          </p:cNvPr>
          <p:cNvGraphicFramePr/>
          <p:nvPr/>
        </p:nvGraphicFramePr>
        <p:xfrm>
          <a:off x="2063" y="-1049055"/>
          <a:ext cx="12189892" cy="294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98" name="Picture 698" descr="A picture containing sky, bunch, various, different&#10;&#10;Description automatically generated">
            <a:extLst>
              <a:ext uri="{FF2B5EF4-FFF2-40B4-BE49-F238E27FC236}">
                <a16:creationId xmlns:a16="http://schemas.microsoft.com/office/drawing/2014/main" id="{08BE17EC-A97B-444F-8263-34B738F89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75" y="862599"/>
            <a:ext cx="12200350" cy="5999185"/>
          </a:xfrm>
          <a:prstGeom prst="rect">
            <a:avLst/>
          </a:prstGeom>
        </p:spPr>
      </p:pic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A2EBB91-C83E-455F-AC79-7AF48F913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877915"/>
              </p:ext>
            </p:extLst>
          </p:nvPr>
        </p:nvGraphicFramePr>
        <p:xfrm>
          <a:off x="-73069" y="4481187"/>
          <a:ext cx="12317258" cy="388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C951AED0-0013-4364-A92F-28DCB22826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688" y="1161164"/>
            <a:ext cx="5232679" cy="4660930"/>
          </a:xfrm>
          <a:prstGeom prst="rect">
            <a:avLst/>
          </a:prstGeom>
        </p:spPr>
      </p:pic>
      <p:graphicFrame>
        <p:nvGraphicFramePr>
          <p:cNvPr id="834" name="Diagram 834">
            <a:extLst>
              <a:ext uri="{FF2B5EF4-FFF2-40B4-BE49-F238E27FC236}">
                <a16:creationId xmlns:a16="http://schemas.microsoft.com/office/drawing/2014/main" id="{749A7CA6-5E8B-431A-A278-B6C100E4F3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595129"/>
              </p:ext>
            </p:extLst>
          </p:nvPr>
        </p:nvGraphicFramePr>
        <p:xfrm>
          <a:off x="6419047" y="1161790"/>
          <a:ext cx="5073041" cy="465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029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34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756</Words>
  <Application>Microsoft Office PowerPoint</Application>
  <PresentationFormat>Widescreen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Aldhabi</vt:lpstr>
      <vt:lpstr>Arial</vt:lpstr>
      <vt:lpstr>Arial Rounded MT Bold</vt:lpstr>
      <vt:lpstr>Calibri</vt:lpstr>
      <vt:lpstr>Century</vt:lpstr>
      <vt:lpstr>Corbel</vt:lpstr>
      <vt:lpstr>Jokerman</vt:lpstr>
      <vt:lpstr>Segoe Print</vt:lpstr>
      <vt:lpstr>Segoe UI Historic</vt:lpstr>
      <vt:lpstr>Parallax</vt:lpstr>
      <vt:lpstr>The Impact of Warehouse Automation in Amazon’s Success</vt:lpstr>
      <vt:lpstr>TABLE  OF CONTENTS</vt:lpstr>
      <vt:lpstr>PowerPoint Presentation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Sarzila Aronica</cp:lastModifiedBy>
  <cp:revision>171</cp:revision>
  <dcterms:created xsi:type="dcterms:W3CDTF">2022-02-05T13:44:58Z</dcterms:created>
  <dcterms:modified xsi:type="dcterms:W3CDTF">2022-02-06T07:53:26Z</dcterms:modified>
</cp:coreProperties>
</file>